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1"/>
  </p:sldMasterIdLst>
  <p:notesMasterIdLst>
    <p:notesMasterId r:id="rId15"/>
  </p:notesMasterIdLst>
  <p:sldIdLst>
    <p:sldId id="256" r:id="rId2"/>
    <p:sldId id="259" r:id="rId3"/>
    <p:sldId id="257" r:id="rId4"/>
    <p:sldId id="312" r:id="rId5"/>
    <p:sldId id="258" r:id="rId6"/>
    <p:sldId id="313" r:id="rId7"/>
    <p:sldId id="260" r:id="rId8"/>
    <p:sldId id="318" r:id="rId9"/>
    <p:sldId id="315" r:id="rId10"/>
    <p:sldId id="316" r:id="rId11"/>
    <p:sldId id="314" r:id="rId12"/>
    <p:sldId id="317" r:id="rId13"/>
    <p:sldId id="311" r:id="rId14"/>
  </p:sldIdLst>
  <p:sldSz cx="9144000" cy="5143500" type="screen16x9"/>
  <p:notesSz cx="6858000" cy="9144000"/>
  <p:embeddedFontLst>
    <p:embeddedFont>
      <p:font typeface="Alegreya Sans Medium" panose="020B0604020202020204" charset="0"/>
      <p:regular r:id="rId16"/>
      <p:bold r:id="rId17"/>
      <p:italic r:id="rId18"/>
      <p:boldItalic r:id="rId19"/>
    </p:embeddedFont>
    <p:embeddedFont>
      <p:font typeface="EB Garamond" panose="020B0604020202020204" charset="0"/>
      <p:regular r:id="rId20"/>
      <p:bold r:id="rId21"/>
      <p:italic r:id="rId22"/>
      <p:boldItalic r:id="rId23"/>
    </p:embeddedFont>
    <p:embeddedFont>
      <p:font typeface="EB Garamond SemiBold" panose="020B0604020202020204" charset="0"/>
      <p:regular r:id="rId24"/>
      <p:bold r:id="rId25"/>
      <p:italic r:id="rId26"/>
      <p:boldItalic r:id="rId27"/>
    </p:embeddedFont>
    <p:embeddedFont>
      <p:font typeface="Nunito Light" panose="020B0604020202020204" charset="-52"/>
      <p:regular r:id="rId28"/>
      <p: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1A00059-3E5D-4F62-B995-F60ECD9BC008}">
  <a:tblStyle styleId="{71A00059-3E5D-4F62-B995-F60ECD9BC00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E1EDF2D8-C94A-41E1-95EC-F24F02ED218F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a6cdc1fcba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2a6cdc1fcba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54dda1946d_4_27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54dda1946d_4_27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19064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>
          <a:extLst>
            <a:ext uri="{FF2B5EF4-FFF2-40B4-BE49-F238E27FC236}">
              <a16:creationId xmlns:a16="http://schemas.microsoft.com/office/drawing/2014/main" id="{A33D9FFF-CAAA-6D7D-9586-669C9AB045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54dda1946d_6_322:notes">
            <a:extLst>
              <a:ext uri="{FF2B5EF4-FFF2-40B4-BE49-F238E27FC236}">
                <a16:creationId xmlns:a16="http://schemas.microsoft.com/office/drawing/2014/main" id="{32820C0A-359D-E35B-C37D-95F980C0B27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54dda1946d_6_322:notes">
            <a:extLst>
              <a:ext uri="{FF2B5EF4-FFF2-40B4-BE49-F238E27FC236}">
                <a16:creationId xmlns:a16="http://schemas.microsoft.com/office/drawing/2014/main" id="{5431A3BD-8852-E4D2-0188-DFCC9902F22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69097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703500" y="1207063"/>
            <a:ext cx="5736900" cy="200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307675" y="3460625"/>
            <a:ext cx="45288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267675" y="1850"/>
            <a:ext cx="891000" cy="5170200"/>
            <a:chOff x="267675" y="1850"/>
            <a:chExt cx="891000" cy="5170200"/>
          </a:xfrm>
        </p:grpSpPr>
        <p:cxnSp>
          <p:nvCxnSpPr>
            <p:cNvPr id="12" name="Google Shape;12;p2"/>
            <p:cNvCxnSpPr/>
            <p:nvPr/>
          </p:nvCxnSpPr>
          <p:spPr>
            <a:xfrm>
              <a:off x="719150" y="1850"/>
              <a:ext cx="0" cy="51702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3" name="Google Shape;13;p2"/>
            <p:cNvSpPr/>
            <p:nvPr/>
          </p:nvSpPr>
          <p:spPr>
            <a:xfrm>
              <a:off x="267675" y="2834226"/>
              <a:ext cx="891000" cy="8910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legreya Sans Medium"/>
                <a:ea typeface="Alegreya Sans Medium"/>
                <a:cs typeface="Alegreya Sans Medium"/>
                <a:sym typeface="Alegreya Sans Medium"/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267675" y="3806057"/>
              <a:ext cx="891000" cy="8910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legreya Sans Medium"/>
                <a:ea typeface="Alegreya Sans Medium"/>
                <a:cs typeface="Alegreya Sans Medium"/>
                <a:sym typeface="Alegreya Sans Medium"/>
              </a:endParaRPr>
            </a:p>
          </p:txBody>
        </p:sp>
      </p:grpSp>
      <p:grpSp>
        <p:nvGrpSpPr>
          <p:cNvPr id="15" name="Google Shape;15;p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16" name="Google Shape;16;p2"/>
            <p:cNvPicPr preferRelativeResize="0"/>
            <p:nvPr/>
          </p:nvPicPr>
          <p:blipFill rotWithShape="1">
            <a:blip r:embed="rId2">
              <a:alphaModFix amt="25000"/>
            </a:blip>
            <a:srcRect l="41575" r="4522" b="15867"/>
            <a:stretch/>
          </p:blipFill>
          <p:spPr>
            <a:xfrm flipH="1">
              <a:off x="7125775" y="539500"/>
              <a:ext cx="2018225" cy="4604000"/>
            </a:xfrm>
            <a:prstGeom prst="rect">
              <a:avLst/>
            </a:prstGeom>
            <a:noFill/>
            <a:ln>
              <a:noFill/>
            </a:ln>
            <a:effectLst>
              <a:outerShdw blurRad="571500" dist="371475" dir="12600000" algn="bl" rotWithShape="0">
                <a:srgbClr val="000000">
                  <a:alpha val="55000"/>
                </a:srgbClr>
              </a:outerShdw>
            </a:effectLst>
          </p:spPr>
        </p:pic>
        <p:pic>
          <p:nvPicPr>
            <p:cNvPr id="17" name="Google Shape;17;p2"/>
            <p:cNvPicPr preferRelativeResize="0"/>
            <p:nvPr/>
          </p:nvPicPr>
          <p:blipFill rotWithShape="1">
            <a:blip r:embed="rId3">
              <a:alphaModFix amt="24000"/>
            </a:blip>
            <a:srcRect l="5100" t="-2988" r="-5100" b="38588"/>
            <a:stretch/>
          </p:blipFill>
          <p:spPr>
            <a:xfrm>
              <a:off x="5996900" y="3462775"/>
              <a:ext cx="2705100" cy="1680725"/>
            </a:xfrm>
            <a:prstGeom prst="rect">
              <a:avLst/>
            </a:prstGeom>
            <a:noFill/>
            <a:ln>
              <a:noFill/>
            </a:ln>
            <a:effectLst>
              <a:outerShdw blurRad="671513" dist="19050" dir="15660000" algn="bl" rotWithShape="0">
                <a:srgbClr val="000000">
                  <a:alpha val="47000"/>
                </a:srgbClr>
              </a:outerShdw>
            </a:effectLst>
          </p:spPr>
        </p:pic>
        <p:pic>
          <p:nvPicPr>
            <p:cNvPr id="18" name="Google Shape;18;p2"/>
            <p:cNvPicPr preferRelativeResize="0"/>
            <p:nvPr/>
          </p:nvPicPr>
          <p:blipFill rotWithShape="1">
            <a:blip r:embed="rId4">
              <a:alphaModFix amt="17000"/>
            </a:blip>
            <a:srcRect l="-108" t="60396" r="10074" b="-1334"/>
            <a:stretch/>
          </p:blipFill>
          <p:spPr>
            <a:xfrm flipH="1">
              <a:off x="0" y="0"/>
              <a:ext cx="6697199" cy="13101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3" name="Google Shape;183;p22"/>
          <p:cNvGrpSpPr/>
          <p:nvPr/>
        </p:nvGrpSpPr>
        <p:grpSpPr>
          <a:xfrm>
            <a:off x="-7700" y="28148"/>
            <a:ext cx="9171000" cy="5126377"/>
            <a:chOff x="-7700" y="28148"/>
            <a:chExt cx="9171000" cy="5126377"/>
          </a:xfrm>
        </p:grpSpPr>
        <p:cxnSp>
          <p:nvCxnSpPr>
            <p:cNvPr id="184" name="Google Shape;184;p22"/>
            <p:cNvCxnSpPr/>
            <p:nvPr/>
          </p:nvCxnSpPr>
          <p:spPr>
            <a:xfrm rot="10800000">
              <a:off x="-7700" y="539500"/>
              <a:ext cx="9171000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5" name="Google Shape;185;p22"/>
            <p:cNvCxnSpPr>
              <a:endCxn id="186" idx="2"/>
            </p:cNvCxnSpPr>
            <p:nvPr/>
          </p:nvCxnSpPr>
          <p:spPr>
            <a:xfrm>
              <a:off x="7538725" y="28148"/>
              <a:ext cx="0" cy="29460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86" name="Google Shape;186;p22"/>
            <p:cNvSpPr/>
            <p:nvPr/>
          </p:nvSpPr>
          <p:spPr>
            <a:xfrm rot="5400000">
              <a:off x="6646675" y="2974148"/>
              <a:ext cx="1784100" cy="17841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legreya Sans Medium"/>
                <a:ea typeface="Alegreya Sans Medium"/>
                <a:cs typeface="Alegreya Sans Medium"/>
                <a:sym typeface="Alegreya Sans Medium"/>
              </a:endParaRPr>
            </a:p>
          </p:txBody>
        </p:sp>
        <p:sp>
          <p:nvSpPr>
            <p:cNvPr id="187" name="Google Shape;187;p22"/>
            <p:cNvSpPr/>
            <p:nvPr/>
          </p:nvSpPr>
          <p:spPr>
            <a:xfrm>
              <a:off x="7029800" y="3942525"/>
              <a:ext cx="1017900" cy="1212000"/>
            </a:xfrm>
            <a:prstGeom prst="round2SameRect">
              <a:avLst>
                <a:gd name="adj1" fmla="val 50000"/>
                <a:gd name="adj2" fmla="val 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legreya Sans Medium"/>
                <a:ea typeface="Alegreya Sans Medium"/>
                <a:cs typeface="Alegreya Sans Medium"/>
                <a:sym typeface="Alegreya Sans Medium"/>
              </a:endParaRPr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23"/>
          <p:cNvPicPr preferRelativeResize="0"/>
          <p:nvPr/>
        </p:nvPicPr>
        <p:blipFill>
          <a:blip r:embed="rId2">
            <a:alphaModFix amt="12000"/>
          </a:blip>
          <a:stretch>
            <a:fillRect/>
          </a:stretch>
        </p:blipFill>
        <p:spPr>
          <a:xfrm rot="1361985" flipH="1">
            <a:off x="675342" y="1772291"/>
            <a:ext cx="2921265" cy="4086471"/>
          </a:xfrm>
          <a:prstGeom prst="rect">
            <a:avLst/>
          </a:prstGeom>
          <a:noFill/>
          <a:ln>
            <a:noFill/>
          </a:ln>
          <a:effectLst>
            <a:outerShdw blurRad="571500" dist="371475" dir="17460000" algn="bl" rotWithShape="0">
              <a:srgbClr val="000000">
                <a:alpha val="55000"/>
              </a:srgbClr>
            </a:outerShdw>
          </a:effectLst>
        </p:spPr>
      </p:pic>
      <p:grpSp>
        <p:nvGrpSpPr>
          <p:cNvPr id="190" name="Google Shape;190;p23"/>
          <p:cNvGrpSpPr/>
          <p:nvPr/>
        </p:nvGrpSpPr>
        <p:grpSpPr>
          <a:xfrm>
            <a:off x="8298075" y="-5975"/>
            <a:ext cx="853800" cy="5152200"/>
            <a:chOff x="8298075" y="-5975"/>
            <a:chExt cx="853800" cy="5152200"/>
          </a:xfrm>
        </p:grpSpPr>
        <p:cxnSp>
          <p:nvCxnSpPr>
            <p:cNvPr id="191" name="Google Shape;191;p23"/>
            <p:cNvCxnSpPr/>
            <p:nvPr/>
          </p:nvCxnSpPr>
          <p:spPr>
            <a:xfrm>
              <a:off x="8725000" y="-5975"/>
              <a:ext cx="0" cy="51522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92" name="Google Shape;192;p23"/>
            <p:cNvSpPr/>
            <p:nvPr/>
          </p:nvSpPr>
          <p:spPr>
            <a:xfrm>
              <a:off x="8298075" y="526400"/>
              <a:ext cx="853800" cy="8538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legreya Sans Medium"/>
                <a:ea typeface="Alegreya Sans Medium"/>
                <a:cs typeface="Alegreya Sans Medium"/>
                <a:sym typeface="Alegreya Sans Medium"/>
              </a:endParaRPr>
            </a:p>
          </p:txBody>
        </p:sp>
        <p:sp>
          <p:nvSpPr>
            <p:cNvPr id="193" name="Google Shape;193;p23"/>
            <p:cNvSpPr/>
            <p:nvPr/>
          </p:nvSpPr>
          <p:spPr>
            <a:xfrm>
              <a:off x="8298075" y="1525537"/>
              <a:ext cx="853800" cy="8538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legreya Sans Medium"/>
                <a:ea typeface="Alegreya Sans Medium"/>
                <a:cs typeface="Alegreya Sans Medium"/>
                <a:sym typeface="Alegreya Sans Medium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4856800" y="2556025"/>
            <a:ext cx="3278700" cy="144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title" idx="2" hasCustomPrompt="1"/>
          </p:nvPr>
        </p:nvSpPr>
        <p:spPr>
          <a:xfrm>
            <a:off x="4856800" y="1145975"/>
            <a:ext cx="1815600" cy="1097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2" name="Google Shape;22;p3"/>
          <p:cNvSpPr>
            <a:spLocks noGrp="1"/>
          </p:cNvSpPr>
          <p:nvPr>
            <p:ph type="pic" idx="3"/>
          </p:nvPr>
        </p:nvSpPr>
        <p:spPr>
          <a:xfrm>
            <a:off x="1002500" y="539500"/>
            <a:ext cx="2760600" cy="4064400"/>
          </a:xfrm>
          <a:prstGeom prst="round2SameRect">
            <a:avLst>
              <a:gd name="adj1" fmla="val 16667"/>
              <a:gd name="adj2" fmla="val 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sp>
      <p:grpSp>
        <p:nvGrpSpPr>
          <p:cNvPr id="23" name="Google Shape;23;p3"/>
          <p:cNvGrpSpPr/>
          <p:nvPr/>
        </p:nvGrpSpPr>
        <p:grpSpPr>
          <a:xfrm>
            <a:off x="-50800" y="0"/>
            <a:ext cx="9225300" cy="5172050"/>
            <a:chOff x="-50800" y="0"/>
            <a:chExt cx="9225300" cy="5172050"/>
          </a:xfrm>
        </p:grpSpPr>
        <p:cxnSp>
          <p:nvCxnSpPr>
            <p:cNvPr id="24" name="Google Shape;24;p3"/>
            <p:cNvCxnSpPr/>
            <p:nvPr/>
          </p:nvCxnSpPr>
          <p:spPr>
            <a:xfrm>
              <a:off x="994075" y="1850"/>
              <a:ext cx="0" cy="51702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5" name="Google Shape;25;p3"/>
            <p:cNvSpPr/>
            <p:nvPr/>
          </p:nvSpPr>
          <p:spPr>
            <a:xfrm>
              <a:off x="0" y="3084775"/>
              <a:ext cx="994200" cy="1519200"/>
            </a:xfrm>
            <a:prstGeom prst="round2SameRect">
              <a:avLst>
                <a:gd name="adj1" fmla="val 50000"/>
                <a:gd name="adj2" fmla="val 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legreya Sans Medium"/>
                <a:ea typeface="Alegreya Sans Medium"/>
                <a:cs typeface="Alegreya Sans Medium"/>
                <a:sym typeface="Alegreya Sans Medium"/>
              </a:endParaRPr>
            </a:p>
          </p:txBody>
        </p:sp>
        <p:cxnSp>
          <p:nvCxnSpPr>
            <p:cNvPr id="26" name="Google Shape;26;p3"/>
            <p:cNvCxnSpPr/>
            <p:nvPr/>
          </p:nvCxnSpPr>
          <p:spPr>
            <a:xfrm rot="10800000">
              <a:off x="-50800" y="4604000"/>
              <a:ext cx="9225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7" name="Google Shape;27;p3"/>
            <p:cNvSpPr/>
            <p:nvPr/>
          </p:nvSpPr>
          <p:spPr>
            <a:xfrm>
              <a:off x="0" y="2384200"/>
              <a:ext cx="994200" cy="1519200"/>
            </a:xfrm>
            <a:prstGeom prst="round2SameRect">
              <a:avLst>
                <a:gd name="adj1" fmla="val 50000"/>
                <a:gd name="adj2" fmla="val 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legreya Sans Medium"/>
                <a:ea typeface="Alegreya Sans Medium"/>
                <a:cs typeface="Alegreya Sans Medium"/>
                <a:sym typeface="Alegreya Sans Medium"/>
              </a:endParaRPr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0" y="0"/>
              <a:ext cx="994200" cy="9942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legreya Sans Medium"/>
                <a:ea typeface="Alegreya Sans Medium"/>
                <a:cs typeface="Alegreya Sans Medium"/>
                <a:sym typeface="Alegreya Sans Medium"/>
              </a:endParaRPr>
            </a:p>
          </p:txBody>
        </p:sp>
        <p:sp>
          <p:nvSpPr>
            <p:cNvPr id="29" name="Google Shape;29;p3"/>
            <p:cNvSpPr/>
            <p:nvPr/>
          </p:nvSpPr>
          <p:spPr>
            <a:xfrm>
              <a:off x="251550" y="503100"/>
              <a:ext cx="491100" cy="4911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legreya Sans Medium"/>
                <a:ea typeface="Alegreya Sans Medium"/>
                <a:cs typeface="Alegreya Sans Medium"/>
                <a:sym typeface="Alegreya Sans Medium"/>
              </a:endParaRPr>
            </a:p>
          </p:txBody>
        </p:sp>
      </p:grpSp>
      <p:pic>
        <p:nvPicPr>
          <p:cNvPr id="30" name="Google Shape;30;p3"/>
          <p:cNvPicPr preferRelativeResize="0"/>
          <p:nvPr/>
        </p:nvPicPr>
        <p:blipFill rotWithShape="1">
          <a:blip r:embed="rId2">
            <a:alphaModFix amt="25000"/>
          </a:blip>
          <a:srcRect l="12752" t="16275" r="38757" b="8655"/>
          <a:stretch/>
        </p:blipFill>
        <p:spPr>
          <a:xfrm>
            <a:off x="7328400" y="0"/>
            <a:ext cx="1815600" cy="4107775"/>
          </a:xfrm>
          <a:prstGeom prst="rect">
            <a:avLst/>
          </a:prstGeom>
          <a:noFill/>
          <a:ln>
            <a:noFill/>
          </a:ln>
          <a:effectLst>
            <a:outerShdw blurRad="571500" dist="371475" dir="12600000" algn="bl" rotWithShape="0">
              <a:srgbClr val="000000">
                <a:alpha val="55000"/>
              </a:srgbClr>
            </a:outerShdw>
          </a:effectLst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pic>
        <p:nvPicPr>
          <p:cNvPr id="47" name="Google Shape;47;p6"/>
          <p:cNvPicPr preferRelativeResize="0"/>
          <p:nvPr/>
        </p:nvPicPr>
        <p:blipFill rotWithShape="1">
          <a:blip r:embed="rId2">
            <a:alphaModFix amt="25000"/>
          </a:blip>
          <a:srcRect l="50046" t="24653" r="-1391"/>
          <a:stretch/>
        </p:blipFill>
        <p:spPr>
          <a:xfrm>
            <a:off x="0" y="1340925"/>
            <a:ext cx="770450" cy="1818724"/>
          </a:xfrm>
          <a:prstGeom prst="rect">
            <a:avLst/>
          </a:prstGeom>
          <a:noFill/>
          <a:ln>
            <a:noFill/>
          </a:ln>
          <a:effectLst>
            <a:outerShdw blurRad="571500" dist="371475" dir="17460000" algn="bl" rotWithShape="0">
              <a:srgbClr val="000000">
                <a:alpha val="55000"/>
              </a:srgbClr>
            </a:outerShdw>
          </a:effectLst>
        </p:spPr>
      </p:pic>
      <p:pic>
        <p:nvPicPr>
          <p:cNvPr id="48" name="Google Shape;48;p6"/>
          <p:cNvPicPr preferRelativeResize="0"/>
          <p:nvPr/>
        </p:nvPicPr>
        <p:blipFill rotWithShape="1">
          <a:blip r:embed="rId3">
            <a:alphaModFix amt="17000"/>
          </a:blip>
          <a:srcRect l="-108" t="60396" r="10074" b="-1334"/>
          <a:stretch/>
        </p:blipFill>
        <p:spPr>
          <a:xfrm rot="5400000" flipH="1">
            <a:off x="5911400" y="1922425"/>
            <a:ext cx="5155025" cy="13101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9" name="Google Shape;49;p6"/>
          <p:cNvCxnSpPr/>
          <p:nvPr/>
        </p:nvCxnSpPr>
        <p:spPr>
          <a:xfrm>
            <a:off x="222525" y="1800"/>
            <a:ext cx="0" cy="51525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8"/>
          <p:cNvSpPr txBox="1">
            <a:spLocks noGrp="1"/>
          </p:cNvSpPr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>
            <a:spLocks noGrp="1"/>
          </p:cNvSpPr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1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 hasCustomPrompt="1"/>
          </p:nvPr>
        </p:nvSpPr>
        <p:spPr>
          <a:xfrm>
            <a:off x="1694650" y="1722563"/>
            <a:ext cx="5754600" cy="108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70" name="Google Shape;70;p11"/>
          <p:cNvSpPr txBox="1">
            <a:spLocks noGrp="1"/>
          </p:cNvSpPr>
          <p:nvPr>
            <p:ph type="subTitle" idx="1"/>
          </p:nvPr>
        </p:nvSpPr>
        <p:spPr>
          <a:xfrm>
            <a:off x="1694650" y="2923828"/>
            <a:ext cx="5754600" cy="4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71" name="Google Shape;71;p11"/>
          <p:cNvGrpSpPr/>
          <p:nvPr/>
        </p:nvGrpSpPr>
        <p:grpSpPr>
          <a:xfrm>
            <a:off x="-8148" y="-331150"/>
            <a:ext cx="9143223" cy="5474639"/>
            <a:chOff x="-8148" y="-331150"/>
            <a:chExt cx="9143223" cy="5474639"/>
          </a:xfrm>
        </p:grpSpPr>
        <p:sp>
          <p:nvSpPr>
            <p:cNvPr id="72" name="Google Shape;72;p11"/>
            <p:cNvSpPr/>
            <p:nvPr/>
          </p:nvSpPr>
          <p:spPr>
            <a:xfrm>
              <a:off x="3521475" y="-331150"/>
              <a:ext cx="1151100" cy="11511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legreya Sans Medium"/>
                <a:ea typeface="Alegreya Sans Medium"/>
                <a:cs typeface="Alegreya Sans Medium"/>
                <a:sym typeface="Alegreya Sans Medium"/>
              </a:endParaRPr>
            </a:p>
          </p:txBody>
        </p:sp>
        <p:cxnSp>
          <p:nvCxnSpPr>
            <p:cNvPr id="73" name="Google Shape;73;p11"/>
            <p:cNvCxnSpPr>
              <a:stCxn id="72" idx="6"/>
            </p:cNvCxnSpPr>
            <p:nvPr/>
          </p:nvCxnSpPr>
          <p:spPr>
            <a:xfrm>
              <a:off x="4672575" y="244400"/>
              <a:ext cx="4462500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74" name="Google Shape;74;p11"/>
            <p:cNvSpPr/>
            <p:nvPr/>
          </p:nvSpPr>
          <p:spPr>
            <a:xfrm>
              <a:off x="3760875" y="147650"/>
              <a:ext cx="672300" cy="6723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legreya Sans Medium"/>
                <a:ea typeface="Alegreya Sans Medium"/>
                <a:cs typeface="Alegreya Sans Medium"/>
                <a:sym typeface="Alegreya Sans Medium"/>
              </a:endParaRPr>
            </a:p>
          </p:txBody>
        </p:sp>
        <p:grpSp>
          <p:nvGrpSpPr>
            <p:cNvPr id="75" name="Google Shape;75;p11"/>
            <p:cNvGrpSpPr/>
            <p:nvPr/>
          </p:nvGrpSpPr>
          <p:grpSpPr>
            <a:xfrm>
              <a:off x="1845400" y="4236527"/>
              <a:ext cx="1436852" cy="906962"/>
              <a:chOff x="0" y="3084775"/>
              <a:chExt cx="2129300" cy="1519200"/>
            </a:xfrm>
          </p:grpSpPr>
          <p:sp>
            <p:nvSpPr>
              <p:cNvPr id="76" name="Google Shape;76;p11"/>
              <p:cNvSpPr/>
              <p:nvPr/>
            </p:nvSpPr>
            <p:spPr>
              <a:xfrm>
                <a:off x="0" y="3084775"/>
                <a:ext cx="994200" cy="1519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legreya Sans Medium"/>
                  <a:ea typeface="Alegreya Sans Medium"/>
                  <a:cs typeface="Alegreya Sans Medium"/>
                  <a:sym typeface="Alegreya Sans Medium"/>
                </a:endParaRPr>
              </a:p>
            </p:txBody>
          </p:sp>
          <p:sp>
            <p:nvSpPr>
              <p:cNvPr id="77" name="Google Shape;77;p11"/>
              <p:cNvSpPr/>
              <p:nvPr/>
            </p:nvSpPr>
            <p:spPr>
              <a:xfrm>
                <a:off x="1135100" y="3084775"/>
                <a:ext cx="994200" cy="1519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legreya Sans Medium"/>
                  <a:ea typeface="Alegreya Sans Medium"/>
                  <a:cs typeface="Alegreya Sans Medium"/>
                  <a:sym typeface="Alegreya Sans Medium"/>
                </a:endParaRPr>
              </a:p>
            </p:txBody>
          </p:sp>
        </p:grpSp>
        <p:cxnSp>
          <p:nvCxnSpPr>
            <p:cNvPr id="78" name="Google Shape;78;p11"/>
            <p:cNvCxnSpPr>
              <a:stCxn id="77" idx="0"/>
            </p:cNvCxnSpPr>
            <p:nvPr/>
          </p:nvCxnSpPr>
          <p:spPr>
            <a:xfrm rot="10800000">
              <a:off x="-8148" y="4690008"/>
              <a:ext cx="3290400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79" name="Google Shape;79;p11"/>
          <p:cNvGrpSpPr/>
          <p:nvPr/>
        </p:nvGrpSpPr>
        <p:grpSpPr>
          <a:xfrm>
            <a:off x="-1873368" y="-1115746"/>
            <a:ext cx="11553086" cy="7261465"/>
            <a:chOff x="-1873368" y="-1115746"/>
            <a:chExt cx="11553086" cy="7261465"/>
          </a:xfrm>
        </p:grpSpPr>
        <p:pic>
          <p:nvPicPr>
            <p:cNvPr id="80" name="Google Shape;80;p11"/>
            <p:cNvPicPr preferRelativeResize="0"/>
            <p:nvPr/>
          </p:nvPicPr>
          <p:blipFill>
            <a:blip r:embed="rId2">
              <a:alphaModFix amt="12000"/>
            </a:blip>
            <a:stretch>
              <a:fillRect/>
            </a:stretch>
          </p:blipFill>
          <p:spPr>
            <a:xfrm rot="-8979765" flipH="1">
              <a:off x="-1041358" y="-657784"/>
              <a:ext cx="2921265" cy="4086469"/>
            </a:xfrm>
            <a:prstGeom prst="rect">
              <a:avLst/>
            </a:prstGeom>
            <a:noFill/>
            <a:ln>
              <a:noFill/>
            </a:ln>
            <a:effectLst>
              <a:outerShdw blurRad="571500" dist="371475" dir="17460000" algn="bl" rotWithShape="0">
                <a:srgbClr val="000000">
                  <a:alpha val="55000"/>
                </a:srgbClr>
              </a:outerShdw>
            </a:effectLst>
          </p:spPr>
        </p:pic>
        <p:pic>
          <p:nvPicPr>
            <p:cNvPr id="81" name="Google Shape;81;p11"/>
            <p:cNvPicPr preferRelativeResize="0"/>
            <p:nvPr/>
          </p:nvPicPr>
          <p:blipFill>
            <a:blip r:embed="rId3">
              <a:alphaModFix amt="12000"/>
            </a:blip>
            <a:stretch>
              <a:fillRect/>
            </a:stretch>
          </p:blipFill>
          <p:spPr>
            <a:xfrm rot="-8448909" flipH="1">
              <a:off x="6814001" y="3073524"/>
              <a:ext cx="2286400" cy="2647601"/>
            </a:xfrm>
            <a:prstGeom prst="rect">
              <a:avLst/>
            </a:prstGeom>
            <a:noFill/>
            <a:ln>
              <a:noFill/>
            </a:ln>
            <a:effectLst>
              <a:outerShdw blurRad="571500" dist="371475" dir="17460000" algn="bl" rotWithShape="0">
                <a:srgbClr val="000000">
                  <a:alpha val="55000"/>
                </a:srgbClr>
              </a:outerShdw>
            </a:effectLst>
          </p:spPr>
        </p:pic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title" idx="2" hasCustomPrompt="1"/>
          </p:nvPr>
        </p:nvSpPr>
        <p:spPr>
          <a:xfrm>
            <a:off x="1256875" y="1311622"/>
            <a:ext cx="7347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6" name="Google Shape;86;p13"/>
          <p:cNvSpPr txBox="1">
            <a:spLocks noGrp="1"/>
          </p:cNvSpPr>
          <p:nvPr>
            <p:ph type="title" idx="3" hasCustomPrompt="1"/>
          </p:nvPr>
        </p:nvSpPr>
        <p:spPr>
          <a:xfrm>
            <a:off x="1256875" y="2977527"/>
            <a:ext cx="7347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7" name="Google Shape;87;p13"/>
          <p:cNvSpPr txBox="1">
            <a:spLocks noGrp="1"/>
          </p:cNvSpPr>
          <p:nvPr>
            <p:ph type="title" idx="4" hasCustomPrompt="1"/>
          </p:nvPr>
        </p:nvSpPr>
        <p:spPr>
          <a:xfrm>
            <a:off x="3636900" y="1322222"/>
            <a:ext cx="7347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8" name="Google Shape;88;p13"/>
          <p:cNvSpPr txBox="1">
            <a:spLocks noGrp="1"/>
          </p:cNvSpPr>
          <p:nvPr>
            <p:ph type="title" idx="5" hasCustomPrompt="1"/>
          </p:nvPr>
        </p:nvSpPr>
        <p:spPr>
          <a:xfrm>
            <a:off x="3636900" y="2988127"/>
            <a:ext cx="7347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9" name="Google Shape;89;p13"/>
          <p:cNvSpPr txBox="1">
            <a:spLocks noGrp="1"/>
          </p:cNvSpPr>
          <p:nvPr>
            <p:ph type="title" idx="6" hasCustomPrompt="1"/>
          </p:nvPr>
        </p:nvSpPr>
        <p:spPr>
          <a:xfrm>
            <a:off x="6016925" y="1322222"/>
            <a:ext cx="7347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0" name="Google Shape;90;p13"/>
          <p:cNvSpPr txBox="1">
            <a:spLocks noGrp="1"/>
          </p:cNvSpPr>
          <p:nvPr>
            <p:ph type="title" idx="7" hasCustomPrompt="1"/>
          </p:nvPr>
        </p:nvSpPr>
        <p:spPr>
          <a:xfrm>
            <a:off x="6016925" y="2988127"/>
            <a:ext cx="7347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1" name="Google Shape;91;p13"/>
          <p:cNvSpPr txBox="1">
            <a:spLocks noGrp="1"/>
          </p:cNvSpPr>
          <p:nvPr>
            <p:ph type="subTitle" idx="1"/>
          </p:nvPr>
        </p:nvSpPr>
        <p:spPr>
          <a:xfrm>
            <a:off x="1256875" y="1884325"/>
            <a:ext cx="1870200" cy="78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1800">
                <a:solidFill>
                  <a:schemeClr val="dk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 b="1">
                <a:latin typeface="EB Garamond"/>
                <a:ea typeface="EB Garamond"/>
                <a:cs typeface="EB Garamond"/>
                <a:sym typeface="EB Garamon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 b="1">
                <a:latin typeface="EB Garamond"/>
                <a:ea typeface="EB Garamond"/>
                <a:cs typeface="EB Garamond"/>
                <a:sym typeface="EB Garamon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 b="1">
                <a:latin typeface="EB Garamond"/>
                <a:ea typeface="EB Garamond"/>
                <a:cs typeface="EB Garamond"/>
                <a:sym typeface="EB Garamon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 b="1">
                <a:latin typeface="EB Garamond"/>
                <a:ea typeface="EB Garamond"/>
                <a:cs typeface="EB Garamond"/>
                <a:sym typeface="EB Garamon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 b="1">
                <a:latin typeface="EB Garamond"/>
                <a:ea typeface="EB Garamond"/>
                <a:cs typeface="EB Garamond"/>
                <a:sym typeface="EB Garamon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 b="1">
                <a:latin typeface="EB Garamond"/>
                <a:ea typeface="EB Garamond"/>
                <a:cs typeface="EB Garamond"/>
                <a:sym typeface="EB Garamon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 b="1">
                <a:latin typeface="EB Garamond"/>
                <a:ea typeface="EB Garamond"/>
                <a:cs typeface="EB Garamond"/>
                <a:sym typeface="EB Garamon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 b="1"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endParaRPr/>
          </a:p>
        </p:txBody>
      </p:sp>
      <p:sp>
        <p:nvSpPr>
          <p:cNvPr id="92" name="Google Shape;92;p13"/>
          <p:cNvSpPr txBox="1">
            <a:spLocks noGrp="1"/>
          </p:cNvSpPr>
          <p:nvPr>
            <p:ph type="subTitle" idx="8"/>
          </p:nvPr>
        </p:nvSpPr>
        <p:spPr>
          <a:xfrm>
            <a:off x="3636900" y="1894925"/>
            <a:ext cx="1870200" cy="78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1800">
                <a:solidFill>
                  <a:schemeClr val="dk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 b="1">
                <a:latin typeface="EB Garamond"/>
                <a:ea typeface="EB Garamond"/>
                <a:cs typeface="EB Garamond"/>
                <a:sym typeface="EB Garamon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 b="1">
                <a:latin typeface="EB Garamond"/>
                <a:ea typeface="EB Garamond"/>
                <a:cs typeface="EB Garamond"/>
                <a:sym typeface="EB Garamon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 b="1">
                <a:latin typeface="EB Garamond"/>
                <a:ea typeface="EB Garamond"/>
                <a:cs typeface="EB Garamond"/>
                <a:sym typeface="EB Garamon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 b="1">
                <a:latin typeface="EB Garamond"/>
                <a:ea typeface="EB Garamond"/>
                <a:cs typeface="EB Garamond"/>
                <a:sym typeface="EB Garamon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 b="1">
                <a:latin typeface="EB Garamond"/>
                <a:ea typeface="EB Garamond"/>
                <a:cs typeface="EB Garamond"/>
                <a:sym typeface="EB Garamon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 b="1">
                <a:latin typeface="EB Garamond"/>
                <a:ea typeface="EB Garamond"/>
                <a:cs typeface="EB Garamond"/>
                <a:sym typeface="EB Garamon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 b="1">
                <a:latin typeface="EB Garamond"/>
                <a:ea typeface="EB Garamond"/>
                <a:cs typeface="EB Garamond"/>
                <a:sym typeface="EB Garamon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 b="1"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endParaRPr/>
          </a:p>
        </p:txBody>
      </p:sp>
      <p:sp>
        <p:nvSpPr>
          <p:cNvPr id="93" name="Google Shape;93;p13"/>
          <p:cNvSpPr txBox="1">
            <a:spLocks noGrp="1"/>
          </p:cNvSpPr>
          <p:nvPr>
            <p:ph type="subTitle" idx="9"/>
          </p:nvPr>
        </p:nvSpPr>
        <p:spPr>
          <a:xfrm>
            <a:off x="6016925" y="1894925"/>
            <a:ext cx="1870200" cy="78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1800">
                <a:solidFill>
                  <a:schemeClr val="dk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 b="1">
                <a:latin typeface="EB Garamond"/>
                <a:ea typeface="EB Garamond"/>
                <a:cs typeface="EB Garamond"/>
                <a:sym typeface="EB Garamon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 b="1">
                <a:latin typeface="EB Garamond"/>
                <a:ea typeface="EB Garamond"/>
                <a:cs typeface="EB Garamond"/>
                <a:sym typeface="EB Garamon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 b="1">
                <a:latin typeface="EB Garamond"/>
                <a:ea typeface="EB Garamond"/>
                <a:cs typeface="EB Garamond"/>
                <a:sym typeface="EB Garamon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 b="1">
                <a:latin typeface="EB Garamond"/>
                <a:ea typeface="EB Garamond"/>
                <a:cs typeface="EB Garamond"/>
                <a:sym typeface="EB Garamon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 b="1">
                <a:latin typeface="EB Garamond"/>
                <a:ea typeface="EB Garamond"/>
                <a:cs typeface="EB Garamond"/>
                <a:sym typeface="EB Garamon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 b="1">
                <a:latin typeface="EB Garamond"/>
                <a:ea typeface="EB Garamond"/>
                <a:cs typeface="EB Garamond"/>
                <a:sym typeface="EB Garamon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 b="1">
                <a:latin typeface="EB Garamond"/>
                <a:ea typeface="EB Garamond"/>
                <a:cs typeface="EB Garamond"/>
                <a:sym typeface="EB Garamon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 b="1"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endParaRPr/>
          </a:p>
        </p:txBody>
      </p:sp>
      <p:sp>
        <p:nvSpPr>
          <p:cNvPr id="94" name="Google Shape;94;p13"/>
          <p:cNvSpPr txBox="1">
            <a:spLocks noGrp="1"/>
          </p:cNvSpPr>
          <p:nvPr>
            <p:ph type="subTitle" idx="13"/>
          </p:nvPr>
        </p:nvSpPr>
        <p:spPr>
          <a:xfrm>
            <a:off x="1256875" y="3550150"/>
            <a:ext cx="1870200" cy="78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1800">
                <a:solidFill>
                  <a:schemeClr val="dk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 b="1">
                <a:latin typeface="EB Garamond"/>
                <a:ea typeface="EB Garamond"/>
                <a:cs typeface="EB Garamond"/>
                <a:sym typeface="EB Garamon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 b="1">
                <a:latin typeface="EB Garamond"/>
                <a:ea typeface="EB Garamond"/>
                <a:cs typeface="EB Garamond"/>
                <a:sym typeface="EB Garamon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 b="1">
                <a:latin typeface="EB Garamond"/>
                <a:ea typeface="EB Garamond"/>
                <a:cs typeface="EB Garamond"/>
                <a:sym typeface="EB Garamon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 b="1">
                <a:latin typeface="EB Garamond"/>
                <a:ea typeface="EB Garamond"/>
                <a:cs typeface="EB Garamond"/>
                <a:sym typeface="EB Garamon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 b="1">
                <a:latin typeface="EB Garamond"/>
                <a:ea typeface="EB Garamond"/>
                <a:cs typeface="EB Garamond"/>
                <a:sym typeface="EB Garamon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 b="1">
                <a:latin typeface="EB Garamond"/>
                <a:ea typeface="EB Garamond"/>
                <a:cs typeface="EB Garamond"/>
                <a:sym typeface="EB Garamon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 b="1">
                <a:latin typeface="EB Garamond"/>
                <a:ea typeface="EB Garamond"/>
                <a:cs typeface="EB Garamond"/>
                <a:sym typeface="EB Garamon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 b="1"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endParaRPr/>
          </a:p>
        </p:txBody>
      </p:sp>
      <p:sp>
        <p:nvSpPr>
          <p:cNvPr id="95" name="Google Shape;95;p13"/>
          <p:cNvSpPr txBox="1">
            <a:spLocks noGrp="1"/>
          </p:cNvSpPr>
          <p:nvPr>
            <p:ph type="subTitle" idx="14"/>
          </p:nvPr>
        </p:nvSpPr>
        <p:spPr>
          <a:xfrm>
            <a:off x="3636900" y="3560750"/>
            <a:ext cx="1870200" cy="78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1800">
                <a:solidFill>
                  <a:schemeClr val="dk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 b="1">
                <a:latin typeface="EB Garamond"/>
                <a:ea typeface="EB Garamond"/>
                <a:cs typeface="EB Garamond"/>
                <a:sym typeface="EB Garamon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 b="1">
                <a:latin typeface="EB Garamond"/>
                <a:ea typeface="EB Garamond"/>
                <a:cs typeface="EB Garamond"/>
                <a:sym typeface="EB Garamon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 b="1">
                <a:latin typeface="EB Garamond"/>
                <a:ea typeface="EB Garamond"/>
                <a:cs typeface="EB Garamond"/>
                <a:sym typeface="EB Garamon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 b="1">
                <a:latin typeface="EB Garamond"/>
                <a:ea typeface="EB Garamond"/>
                <a:cs typeface="EB Garamond"/>
                <a:sym typeface="EB Garamon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 b="1">
                <a:latin typeface="EB Garamond"/>
                <a:ea typeface="EB Garamond"/>
                <a:cs typeface="EB Garamond"/>
                <a:sym typeface="EB Garamon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 b="1">
                <a:latin typeface="EB Garamond"/>
                <a:ea typeface="EB Garamond"/>
                <a:cs typeface="EB Garamond"/>
                <a:sym typeface="EB Garamon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 b="1">
                <a:latin typeface="EB Garamond"/>
                <a:ea typeface="EB Garamond"/>
                <a:cs typeface="EB Garamond"/>
                <a:sym typeface="EB Garamon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 b="1"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endParaRPr/>
          </a:p>
        </p:txBody>
      </p:sp>
      <p:sp>
        <p:nvSpPr>
          <p:cNvPr id="96" name="Google Shape;96;p13"/>
          <p:cNvSpPr txBox="1">
            <a:spLocks noGrp="1"/>
          </p:cNvSpPr>
          <p:nvPr>
            <p:ph type="subTitle" idx="15"/>
          </p:nvPr>
        </p:nvSpPr>
        <p:spPr>
          <a:xfrm>
            <a:off x="6016925" y="3560750"/>
            <a:ext cx="1870200" cy="78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1800">
                <a:solidFill>
                  <a:schemeClr val="dk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 b="1">
                <a:latin typeface="EB Garamond"/>
                <a:ea typeface="EB Garamond"/>
                <a:cs typeface="EB Garamond"/>
                <a:sym typeface="EB Garamon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 b="1">
                <a:latin typeface="EB Garamond"/>
                <a:ea typeface="EB Garamond"/>
                <a:cs typeface="EB Garamond"/>
                <a:sym typeface="EB Garamon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 b="1">
                <a:latin typeface="EB Garamond"/>
                <a:ea typeface="EB Garamond"/>
                <a:cs typeface="EB Garamond"/>
                <a:sym typeface="EB Garamon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 b="1">
                <a:latin typeface="EB Garamond"/>
                <a:ea typeface="EB Garamond"/>
                <a:cs typeface="EB Garamond"/>
                <a:sym typeface="EB Garamon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 b="1">
                <a:latin typeface="EB Garamond"/>
                <a:ea typeface="EB Garamond"/>
                <a:cs typeface="EB Garamond"/>
                <a:sym typeface="EB Garamon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 b="1">
                <a:latin typeface="EB Garamond"/>
                <a:ea typeface="EB Garamond"/>
                <a:cs typeface="EB Garamond"/>
                <a:sym typeface="EB Garamon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 b="1">
                <a:latin typeface="EB Garamond"/>
                <a:ea typeface="EB Garamond"/>
                <a:cs typeface="EB Garamond"/>
                <a:sym typeface="EB Garamon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 b="1"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endParaRPr/>
          </a:p>
        </p:txBody>
      </p:sp>
      <p:grpSp>
        <p:nvGrpSpPr>
          <p:cNvPr id="97" name="Google Shape;97;p13"/>
          <p:cNvGrpSpPr/>
          <p:nvPr/>
        </p:nvGrpSpPr>
        <p:grpSpPr>
          <a:xfrm>
            <a:off x="-34950" y="-8850"/>
            <a:ext cx="9213900" cy="5161200"/>
            <a:chOff x="-34950" y="1750"/>
            <a:chExt cx="9213900" cy="5161200"/>
          </a:xfrm>
        </p:grpSpPr>
        <p:cxnSp>
          <p:nvCxnSpPr>
            <p:cNvPr id="98" name="Google Shape;98;p13"/>
            <p:cNvCxnSpPr/>
            <p:nvPr/>
          </p:nvCxnSpPr>
          <p:spPr>
            <a:xfrm>
              <a:off x="-34950" y="4790625"/>
              <a:ext cx="9213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9" name="Google Shape;99;p13"/>
            <p:cNvCxnSpPr/>
            <p:nvPr/>
          </p:nvCxnSpPr>
          <p:spPr>
            <a:xfrm rot="10800000">
              <a:off x="435400" y="1750"/>
              <a:ext cx="0" cy="51612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00" name="Google Shape;100;p13"/>
            <p:cNvSpPr/>
            <p:nvPr/>
          </p:nvSpPr>
          <p:spPr>
            <a:xfrm>
              <a:off x="8354600" y="4217925"/>
              <a:ext cx="572700" cy="572700"/>
            </a:xfrm>
            <a:prstGeom prst="round2SameRect">
              <a:avLst>
                <a:gd name="adj1" fmla="val 50000"/>
                <a:gd name="adj2" fmla="val 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legreya Sans Medium"/>
                <a:ea typeface="Alegreya Sans Medium"/>
                <a:cs typeface="Alegreya Sans Medium"/>
                <a:sym typeface="Alegreya Sans Medium"/>
              </a:endParaRPr>
            </a:p>
          </p:txBody>
        </p:sp>
        <p:sp>
          <p:nvSpPr>
            <p:cNvPr id="101" name="Google Shape;101;p13"/>
            <p:cNvSpPr/>
            <p:nvPr/>
          </p:nvSpPr>
          <p:spPr>
            <a:xfrm>
              <a:off x="8354600" y="3978475"/>
              <a:ext cx="572700" cy="572700"/>
            </a:xfrm>
            <a:prstGeom prst="round2SameRect">
              <a:avLst>
                <a:gd name="adj1" fmla="val 50000"/>
                <a:gd name="adj2" fmla="val 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legreya Sans Medium"/>
                <a:ea typeface="Alegreya Sans Medium"/>
                <a:cs typeface="Alegreya Sans Medium"/>
                <a:sym typeface="Alegreya Sans Medium"/>
              </a:endParaRPr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ONE_COLUMN_TEXT_1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6"/>
          <p:cNvPicPr preferRelativeResize="0"/>
          <p:nvPr/>
        </p:nvPicPr>
        <p:blipFill rotWithShape="1">
          <a:blip r:embed="rId2">
            <a:alphaModFix amt="31000"/>
          </a:blip>
          <a:srcRect b="7697"/>
          <a:stretch/>
        </p:blipFill>
        <p:spPr>
          <a:xfrm rot="1440451">
            <a:off x="6138249" y="1074825"/>
            <a:ext cx="3315250" cy="4747674"/>
          </a:xfrm>
          <a:prstGeom prst="rect">
            <a:avLst/>
          </a:prstGeom>
          <a:noFill/>
          <a:ln>
            <a:noFill/>
          </a:ln>
          <a:effectLst>
            <a:outerShdw blurRad="385763" dist="247650" dir="16920000" algn="bl" rotWithShape="0">
              <a:srgbClr val="000000">
                <a:alpha val="20000"/>
              </a:srgbClr>
            </a:outerShdw>
          </a:effectLst>
        </p:spPr>
      </p:pic>
      <p:sp>
        <p:nvSpPr>
          <p:cNvPr id="114" name="Google Shape;114;p16"/>
          <p:cNvSpPr txBox="1">
            <a:spLocks noGrp="1"/>
          </p:cNvSpPr>
          <p:nvPr>
            <p:ph type="title"/>
          </p:nvPr>
        </p:nvSpPr>
        <p:spPr>
          <a:xfrm>
            <a:off x="1108463" y="1408050"/>
            <a:ext cx="33342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16"/>
          <p:cNvSpPr txBox="1">
            <a:spLocks noGrp="1"/>
          </p:cNvSpPr>
          <p:nvPr>
            <p:ph type="subTitle" idx="1"/>
          </p:nvPr>
        </p:nvSpPr>
        <p:spPr>
          <a:xfrm>
            <a:off x="1108463" y="1980750"/>
            <a:ext cx="3334200" cy="175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116" name="Google Shape;116;p16"/>
          <p:cNvSpPr>
            <a:spLocks noGrp="1"/>
          </p:cNvSpPr>
          <p:nvPr>
            <p:ph type="pic" idx="2"/>
          </p:nvPr>
        </p:nvSpPr>
        <p:spPr>
          <a:xfrm>
            <a:off x="5248538" y="539500"/>
            <a:ext cx="2787000" cy="4064400"/>
          </a:xfrm>
          <a:prstGeom prst="round2SameRect">
            <a:avLst>
              <a:gd name="adj1" fmla="val 16667"/>
              <a:gd name="adj2" fmla="val 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sp>
      <p:grpSp>
        <p:nvGrpSpPr>
          <p:cNvPr id="117" name="Google Shape;117;p16"/>
          <p:cNvGrpSpPr/>
          <p:nvPr/>
        </p:nvGrpSpPr>
        <p:grpSpPr>
          <a:xfrm>
            <a:off x="775" y="250100"/>
            <a:ext cx="9160800" cy="4912800"/>
            <a:chOff x="775" y="250100"/>
            <a:chExt cx="9160800" cy="4912800"/>
          </a:xfrm>
        </p:grpSpPr>
        <p:cxnSp>
          <p:nvCxnSpPr>
            <p:cNvPr id="118" name="Google Shape;118;p16"/>
            <p:cNvCxnSpPr/>
            <p:nvPr/>
          </p:nvCxnSpPr>
          <p:spPr>
            <a:xfrm rot="10800000">
              <a:off x="775" y="250100"/>
              <a:ext cx="9160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19" name="Google Shape;119;p16"/>
            <p:cNvSpPr/>
            <p:nvPr/>
          </p:nvSpPr>
          <p:spPr>
            <a:xfrm>
              <a:off x="133850" y="250100"/>
              <a:ext cx="718200" cy="7182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legreya Sans Medium"/>
                <a:ea typeface="Alegreya Sans Medium"/>
                <a:cs typeface="Alegreya Sans Medium"/>
                <a:sym typeface="Alegreya Sans Medium"/>
              </a:endParaRPr>
            </a:p>
          </p:txBody>
        </p:sp>
        <p:sp>
          <p:nvSpPr>
            <p:cNvPr id="120" name="Google Shape;120;p16"/>
            <p:cNvSpPr/>
            <p:nvPr/>
          </p:nvSpPr>
          <p:spPr>
            <a:xfrm>
              <a:off x="244700" y="609200"/>
              <a:ext cx="496500" cy="620700"/>
            </a:xfrm>
            <a:prstGeom prst="round2SameRect">
              <a:avLst>
                <a:gd name="adj1" fmla="val 50000"/>
                <a:gd name="adj2" fmla="val 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legreya Sans Medium"/>
                <a:ea typeface="Alegreya Sans Medium"/>
                <a:cs typeface="Alegreya Sans Medium"/>
                <a:sym typeface="Alegreya Sans Medium"/>
              </a:endParaRPr>
            </a:p>
          </p:txBody>
        </p:sp>
        <p:cxnSp>
          <p:nvCxnSpPr>
            <p:cNvPr id="121" name="Google Shape;121;p16"/>
            <p:cNvCxnSpPr>
              <a:stCxn id="120" idx="1"/>
            </p:cNvCxnSpPr>
            <p:nvPr/>
          </p:nvCxnSpPr>
          <p:spPr>
            <a:xfrm>
              <a:off x="492950" y="1229900"/>
              <a:ext cx="0" cy="39330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B Garamond SemiBold"/>
              <a:buNone/>
              <a:defRPr sz="3000">
                <a:solidFill>
                  <a:schemeClr val="dk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B Garamond SemiBold"/>
              <a:buNone/>
              <a:defRPr sz="3000">
                <a:solidFill>
                  <a:schemeClr val="dk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B Garamond SemiBold"/>
              <a:buNone/>
              <a:defRPr sz="3000">
                <a:solidFill>
                  <a:schemeClr val="dk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B Garamond SemiBold"/>
              <a:buNone/>
              <a:defRPr sz="3000">
                <a:solidFill>
                  <a:schemeClr val="dk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B Garamond SemiBold"/>
              <a:buNone/>
              <a:defRPr sz="3000">
                <a:solidFill>
                  <a:schemeClr val="dk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B Garamond SemiBold"/>
              <a:buNone/>
              <a:defRPr sz="3000">
                <a:solidFill>
                  <a:schemeClr val="dk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B Garamond SemiBold"/>
              <a:buNone/>
              <a:defRPr sz="3000">
                <a:solidFill>
                  <a:schemeClr val="dk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B Garamond SemiBold"/>
              <a:buNone/>
              <a:defRPr sz="3000">
                <a:solidFill>
                  <a:schemeClr val="dk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B Garamond SemiBold"/>
              <a:buNone/>
              <a:defRPr sz="3000">
                <a:solidFill>
                  <a:schemeClr val="dk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egreya Sans Medium"/>
              <a:buChar char="●"/>
              <a:defRPr sz="1200">
                <a:solidFill>
                  <a:schemeClr val="dk1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egreya Sans Medium"/>
              <a:buChar char="○"/>
              <a:defRPr sz="1200">
                <a:solidFill>
                  <a:schemeClr val="dk1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egreya Sans Medium"/>
              <a:buChar char="■"/>
              <a:defRPr sz="1200">
                <a:solidFill>
                  <a:schemeClr val="dk1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egreya Sans Medium"/>
              <a:buChar char="●"/>
              <a:defRPr sz="1200">
                <a:solidFill>
                  <a:schemeClr val="dk1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egreya Sans Medium"/>
              <a:buChar char="○"/>
              <a:defRPr sz="1200">
                <a:solidFill>
                  <a:schemeClr val="dk1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egreya Sans Medium"/>
              <a:buChar char="■"/>
              <a:defRPr sz="1200">
                <a:solidFill>
                  <a:schemeClr val="dk1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egreya Sans Medium"/>
              <a:buChar char="●"/>
              <a:defRPr sz="1200">
                <a:solidFill>
                  <a:schemeClr val="dk1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egreya Sans Medium"/>
              <a:buChar char="○"/>
              <a:defRPr sz="1200">
                <a:solidFill>
                  <a:schemeClr val="dk1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egreya Sans Medium"/>
              <a:buChar char="■"/>
              <a:defRPr sz="1200">
                <a:solidFill>
                  <a:schemeClr val="dk1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4" r:id="rId4"/>
    <p:sldLayoutId id="2147483655" r:id="rId5"/>
    <p:sldLayoutId id="2147483657" r:id="rId6"/>
    <p:sldLayoutId id="2147483658" r:id="rId7"/>
    <p:sldLayoutId id="2147483659" r:id="rId8"/>
    <p:sldLayoutId id="2147483662" r:id="rId9"/>
    <p:sldLayoutId id="2147483668" r:id="rId10"/>
    <p:sldLayoutId id="2147483669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7"/>
          <p:cNvSpPr txBox="1">
            <a:spLocks noGrp="1"/>
          </p:cNvSpPr>
          <p:nvPr>
            <p:ph type="ctrTitle"/>
          </p:nvPr>
        </p:nvSpPr>
        <p:spPr>
          <a:xfrm>
            <a:off x="1642136" y="1102028"/>
            <a:ext cx="5736900" cy="200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ru-RU" sz="2800" b="1" dirty="0"/>
              <a:t>Нахождение зелёной волны графоаналитическим методом (метод перебора)</a:t>
            </a:r>
            <a:br>
              <a:rPr lang="ru-RU" sz="2800" b="1" dirty="0"/>
            </a:br>
            <a:endParaRPr sz="2800" dirty="0"/>
          </a:p>
        </p:txBody>
      </p:sp>
      <p:sp>
        <p:nvSpPr>
          <p:cNvPr id="205" name="Google Shape;205;p27"/>
          <p:cNvSpPr txBox="1">
            <a:spLocks noGrp="1"/>
          </p:cNvSpPr>
          <p:nvPr>
            <p:ph type="subTitle" idx="1"/>
          </p:nvPr>
        </p:nvSpPr>
        <p:spPr>
          <a:xfrm>
            <a:off x="2307675" y="3460625"/>
            <a:ext cx="45288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Красник Артём Леонидович</a:t>
            </a:r>
            <a:endParaRPr dirty="0"/>
          </a:p>
        </p:txBody>
      </p:sp>
      <p:cxnSp>
        <p:nvCxnSpPr>
          <p:cNvPr id="206" name="Google Shape;206;p27"/>
          <p:cNvCxnSpPr>
            <a:endCxn id="207" idx="6"/>
          </p:cNvCxnSpPr>
          <p:nvPr/>
        </p:nvCxnSpPr>
        <p:spPr>
          <a:xfrm rot="10800000">
            <a:off x="1158675" y="3279726"/>
            <a:ext cx="5599500" cy="33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36880DD-08E2-409D-83AD-8F5DA824B7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3611" y="1019174"/>
            <a:ext cx="1388270" cy="138827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7B5010A-DD8F-4512-9CAD-4C6B98F2B7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3611" y="3007517"/>
            <a:ext cx="1875235" cy="187523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951CE6A-BB93-46E3-8950-79AC5BF439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6718" y="1340644"/>
            <a:ext cx="1423987" cy="142398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A79757D-1C43-4E03-93AE-09FD6C6C22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6719" y="307180"/>
            <a:ext cx="1423987" cy="1423987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C00B098-B3C3-4A7D-9BD2-30049B30A3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6718" y="2295524"/>
            <a:ext cx="1423987" cy="1423987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6B21CABE-A228-4DE0-880C-6BCDF3521C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670" y="1340644"/>
            <a:ext cx="5440319" cy="267057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8A97BCB-50FC-4289-9CD6-01372AFB0B86}"/>
              </a:ext>
            </a:extLst>
          </p:cNvPr>
          <p:cNvSpPr txBox="1"/>
          <p:nvPr/>
        </p:nvSpPr>
        <p:spPr>
          <a:xfrm>
            <a:off x="1246583" y="3602"/>
            <a:ext cx="66722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dirty="0">
                <a:latin typeface="EB Garamond SemiBold" panose="020B0604020202020204" charset="0"/>
                <a:ea typeface="EB Garamond SemiBold" panose="020B0604020202020204" charset="0"/>
              </a:rPr>
              <a:t>Отсутствие</a:t>
            </a:r>
            <a:r>
              <a:rPr lang="ru-RU" sz="4800" dirty="0">
                <a:latin typeface="EB Garamond SemiBold" panose="020B0604020202020204" charset="0"/>
                <a:ea typeface="EB Garamond SemiBold" panose="020B0604020202020204" charset="0"/>
              </a:rPr>
              <a:t> зелёной волны</a:t>
            </a:r>
          </a:p>
        </p:txBody>
      </p:sp>
    </p:spTree>
    <p:extLst>
      <p:ext uri="{BB962C8B-B14F-4D97-AF65-F5344CB8AC3E}">
        <p14:creationId xmlns:p14="http://schemas.microsoft.com/office/powerpoint/2010/main" val="21680441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33FD323-FD18-4F79-83B7-A2434D5A55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34" y="1967383"/>
            <a:ext cx="4120405" cy="202264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F52B1B4-1A73-45D1-BB9A-2ABD93D87A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9833" y="1967383"/>
            <a:ext cx="4120404" cy="202264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EBEB364-682E-4C46-B077-9A64AED7D37F}"/>
              </a:ext>
            </a:extLst>
          </p:cNvPr>
          <p:cNvSpPr txBox="1"/>
          <p:nvPr/>
        </p:nvSpPr>
        <p:spPr>
          <a:xfrm>
            <a:off x="655554" y="1503462"/>
            <a:ext cx="36427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latin typeface="EB Garamond SemiBold" panose="020B0604020202020204" charset="0"/>
                <a:ea typeface="EB Garamond SemiBold" panose="020B0604020202020204" charset="0"/>
              </a:rPr>
              <a:t>Без сдвигов</a:t>
            </a:r>
            <a:r>
              <a:rPr lang="en-US" sz="1600" dirty="0">
                <a:latin typeface="EB Garamond SemiBold" panose="020B0604020202020204" charset="0"/>
                <a:ea typeface="EB Garamond SemiBold" panose="020B0604020202020204" charset="0"/>
              </a:rPr>
              <a:t> (</a:t>
            </a:r>
            <a:r>
              <a:rPr lang="ru-RU" sz="1600" dirty="0">
                <a:latin typeface="EB Garamond SemiBold" panose="020B0604020202020204" charset="0"/>
                <a:ea typeface="EB Garamond SemiBold" panose="020B0604020202020204" charset="0"/>
              </a:rPr>
              <a:t>ширина зелёной волны 12)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0356801-9F2F-492D-9198-9E4F2D846501}"/>
              </a:ext>
            </a:extLst>
          </p:cNvPr>
          <p:cNvSpPr txBox="1"/>
          <p:nvPr/>
        </p:nvSpPr>
        <p:spPr>
          <a:xfrm>
            <a:off x="4389833" y="1503462"/>
            <a:ext cx="42719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latin typeface="EB Garamond SemiBold" panose="020B0604020202020204" charset="0"/>
                <a:ea typeface="EB Garamond SemiBold" panose="020B0604020202020204" charset="0"/>
              </a:rPr>
              <a:t>Оптимальные сдвиги(ширина зелёной волны 20)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67684AD-1961-4B87-B129-63FABA827058}"/>
              </a:ext>
            </a:extLst>
          </p:cNvPr>
          <p:cNvSpPr txBox="1"/>
          <p:nvPr/>
        </p:nvSpPr>
        <p:spPr>
          <a:xfrm>
            <a:off x="3082424" y="0"/>
            <a:ext cx="26148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>
                <a:latin typeface="EB Garamond SemiBold" panose="020B0604020202020204" charset="0"/>
                <a:ea typeface="EB Garamond SemiBold" panose="020B0604020202020204" charset="0"/>
              </a:rPr>
              <a:t>Исправим это</a:t>
            </a:r>
          </a:p>
        </p:txBody>
      </p:sp>
    </p:spTree>
    <p:extLst>
      <p:ext uri="{BB962C8B-B14F-4D97-AF65-F5344CB8AC3E}">
        <p14:creationId xmlns:p14="http://schemas.microsoft.com/office/powerpoint/2010/main" val="4861470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3E285A-107E-421D-834E-1B00EC3A51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0076" y="539500"/>
            <a:ext cx="1643250" cy="572700"/>
          </a:xfrm>
        </p:spPr>
        <p:txBody>
          <a:bodyPr/>
          <a:lstStyle/>
          <a:p>
            <a:r>
              <a:rPr lang="ru-RU" dirty="0"/>
              <a:t>Итоги 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B2B73C80-0E8F-4C32-82DF-287E42657D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82255" y="1372881"/>
            <a:ext cx="3654075" cy="2934800"/>
          </a:xfrm>
        </p:spPr>
        <p:txBody>
          <a:bodyPr/>
          <a:lstStyle/>
          <a:p>
            <a:pPr marL="152400" indent="0">
              <a:buNone/>
            </a:pPr>
            <a:r>
              <a:rPr lang="ru-RU" sz="2400" dirty="0">
                <a:latin typeface="EB Garamond SemiBold" panose="020B0604020202020204" charset="0"/>
                <a:ea typeface="EB Garamond SemiBold" panose="020B0604020202020204" charset="0"/>
              </a:rPr>
              <a:t>Реализован рабочий алгоритм оптимизации сдвигов цикла фаз светофоров для максимизации зелёной волны. Цель проекта достигнута </a:t>
            </a:r>
          </a:p>
        </p:txBody>
      </p:sp>
      <p:sp>
        <p:nvSpPr>
          <p:cNvPr id="6" name="AutoShape 4" descr="Зеленая волна» — это миф или все же нет? - Рамблер/авто">
            <a:extLst>
              <a:ext uri="{FF2B5EF4-FFF2-40B4-BE49-F238E27FC236}">
                <a16:creationId xmlns:a16="http://schemas.microsoft.com/office/drawing/2014/main" id="{2CAC452F-B868-4D8C-9FE3-B234A25885E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" name="AutoShape 6" descr="Зеленая волна» — это миф или все же нет? - Рамблер/авто">
            <a:extLst>
              <a:ext uri="{FF2B5EF4-FFF2-40B4-BE49-F238E27FC236}">
                <a16:creationId xmlns:a16="http://schemas.microsoft.com/office/drawing/2014/main" id="{2E01DB34-D625-4A5C-A4C4-AE1E312D42C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25717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B441CD86-B013-44FC-8135-6E857AB753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5088" y="825850"/>
            <a:ext cx="3000262" cy="1620141"/>
          </a:xfrm>
          <a:prstGeom prst="rect">
            <a:avLst/>
          </a:prstGeom>
        </p:spPr>
      </p:pic>
      <p:sp>
        <p:nvSpPr>
          <p:cNvPr id="13" name="AutoShape 8" descr="«Зеленая волна» — это миф или все же нет?">
            <a:extLst>
              <a:ext uri="{FF2B5EF4-FFF2-40B4-BE49-F238E27FC236}">
                <a16:creationId xmlns:a16="http://schemas.microsoft.com/office/drawing/2014/main" id="{0503C74E-178F-4950-8BDD-94DD946F979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724400" y="27241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FF75D411-1574-4BBB-95EF-41534E008F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5088" y="2983859"/>
            <a:ext cx="2997260" cy="1620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4842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1195;p48">
            <a:extLst>
              <a:ext uri="{FF2B5EF4-FFF2-40B4-BE49-F238E27FC236}">
                <a16:creationId xmlns:a16="http://schemas.microsoft.com/office/drawing/2014/main" id="{65DAF878-B838-13E1-C75B-B6178FBBFF8D}"/>
              </a:ext>
            </a:extLst>
          </p:cNvPr>
          <p:cNvPicPr preferRelativeResize="0"/>
          <p:nvPr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7434547" y="409434"/>
            <a:ext cx="1808466" cy="1808450"/>
          </a:xfrm>
          <a:prstGeom prst="rect">
            <a:avLst/>
          </a:prstGeom>
          <a:noFill/>
          <a:ln>
            <a:noFill/>
          </a:ln>
          <a:effectLst>
            <a:outerShdw blurRad="485775" dist="304800" dir="5400000" algn="bl" rotWithShape="0">
              <a:srgbClr val="000000">
                <a:alpha val="30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EC86173-379C-744D-E5E3-2FFEFC46EE60}"/>
              </a:ext>
            </a:extLst>
          </p:cNvPr>
          <p:cNvSpPr txBox="1"/>
          <p:nvPr/>
        </p:nvSpPr>
        <p:spPr>
          <a:xfrm>
            <a:off x="1579717" y="1209546"/>
            <a:ext cx="699628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4000" dirty="0"/>
              <a:t>Спасибо за внимание</a:t>
            </a:r>
            <a:r>
              <a:rPr lang="en" sz="4000" dirty="0"/>
              <a:t>!</a:t>
            </a:r>
            <a:endParaRPr lang="ru-RU" sz="4000" dirty="0"/>
          </a:p>
        </p:txBody>
      </p:sp>
      <p:pic>
        <p:nvPicPr>
          <p:cNvPr id="5" name="Google Shape;1196;p48">
            <a:extLst>
              <a:ext uri="{FF2B5EF4-FFF2-40B4-BE49-F238E27FC236}">
                <a16:creationId xmlns:a16="http://schemas.microsoft.com/office/drawing/2014/main" id="{171987E1-7925-080B-27E7-5DA958381A52}"/>
              </a:ext>
            </a:extLst>
          </p:cNvPr>
          <p:cNvPicPr preferRelativeResize="0"/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 rot="-3120657">
            <a:off x="-715487" y="3711330"/>
            <a:ext cx="3215050" cy="1165935"/>
          </a:xfrm>
          <a:prstGeom prst="rect">
            <a:avLst/>
          </a:prstGeom>
          <a:noFill/>
          <a:ln>
            <a:noFill/>
          </a:ln>
          <a:effectLst>
            <a:outerShdw blurRad="485775" dist="304800" dir="5400000" algn="bl" rotWithShape="0">
              <a:srgbClr val="000000">
                <a:alpha val="30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C4B3D6C-DFF1-03AD-476A-E1E6FD08481F}"/>
              </a:ext>
            </a:extLst>
          </p:cNvPr>
          <p:cNvSpPr txBox="1"/>
          <p:nvPr/>
        </p:nvSpPr>
        <p:spPr>
          <a:xfrm>
            <a:off x="1631991" y="3786865"/>
            <a:ext cx="528168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Artemanking@yandex</a:t>
            </a:r>
            <a:r>
              <a:rPr lang="en-US"/>
              <a:t>.ru</a:t>
            </a:r>
            <a:endParaRPr lang="ru-RU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24" name="Google Shape;546;p46">
            <a:extLst>
              <a:ext uri="{FF2B5EF4-FFF2-40B4-BE49-F238E27FC236}">
                <a16:creationId xmlns:a16="http://schemas.microsoft.com/office/drawing/2014/main" id="{87C60836-12C2-F114-1EF3-BBD03E6185B4}"/>
              </a:ext>
            </a:extLst>
          </p:cNvPr>
          <p:cNvSpPr/>
          <p:nvPr/>
        </p:nvSpPr>
        <p:spPr>
          <a:xfrm>
            <a:off x="2900208" y="4294297"/>
            <a:ext cx="567600" cy="5676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legreya Sans Medium"/>
              <a:ea typeface="Alegreya Sans Medium"/>
              <a:cs typeface="Alegreya Sans Medium"/>
              <a:sym typeface="Alegreya Sans Medium"/>
            </a:endParaRPr>
          </a:p>
        </p:txBody>
      </p:sp>
      <p:sp>
        <p:nvSpPr>
          <p:cNvPr id="25" name="Google Shape;547;p46">
            <a:extLst>
              <a:ext uri="{FF2B5EF4-FFF2-40B4-BE49-F238E27FC236}">
                <a16:creationId xmlns:a16="http://schemas.microsoft.com/office/drawing/2014/main" id="{BB35B736-D290-88B2-A772-733CD752518B}"/>
              </a:ext>
            </a:extLst>
          </p:cNvPr>
          <p:cNvSpPr/>
          <p:nvPr/>
        </p:nvSpPr>
        <p:spPr>
          <a:xfrm>
            <a:off x="3648083" y="4294297"/>
            <a:ext cx="567600" cy="5676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legreya Sans Medium"/>
              <a:ea typeface="Alegreya Sans Medium"/>
              <a:cs typeface="Alegreya Sans Medium"/>
              <a:sym typeface="Alegreya Sans Medium"/>
            </a:endParaRPr>
          </a:p>
        </p:txBody>
      </p:sp>
      <p:sp>
        <p:nvSpPr>
          <p:cNvPr id="26" name="Google Shape;548;p46">
            <a:extLst>
              <a:ext uri="{FF2B5EF4-FFF2-40B4-BE49-F238E27FC236}">
                <a16:creationId xmlns:a16="http://schemas.microsoft.com/office/drawing/2014/main" id="{54C5A7AF-8504-E73F-BE0A-310CB716B0BC}"/>
              </a:ext>
            </a:extLst>
          </p:cNvPr>
          <p:cNvSpPr/>
          <p:nvPr/>
        </p:nvSpPr>
        <p:spPr>
          <a:xfrm>
            <a:off x="4395958" y="4294297"/>
            <a:ext cx="567600" cy="5676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legreya Sans Medium"/>
              <a:ea typeface="Alegreya Sans Medium"/>
              <a:cs typeface="Alegreya Sans Medium"/>
              <a:sym typeface="Alegreya Sans Medium"/>
            </a:endParaRPr>
          </a:p>
        </p:txBody>
      </p:sp>
      <p:sp>
        <p:nvSpPr>
          <p:cNvPr id="27" name="Google Shape;549;p46">
            <a:extLst>
              <a:ext uri="{FF2B5EF4-FFF2-40B4-BE49-F238E27FC236}">
                <a16:creationId xmlns:a16="http://schemas.microsoft.com/office/drawing/2014/main" id="{DEBEAFDA-1125-48A0-3738-70FF9C1168F9}"/>
              </a:ext>
            </a:extLst>
          </p:cNvPr>
          <p:cNvSpPr/>
          <p:nvPr/>
        </p:nvSpPr>
        <p:spPr>
          <a:xfrm>
            <a:off x="5143833" y="4294297"/>
            <a:ext cx="567600" cy="5676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legreya Sans Medium"/>
              <a:ea typeface="Alegreya Sans Medium"/>
              <a:cs typeface="Alegreya Sans Medium"/>
              <a:sym typeface="Alegreya Sans Medium"/>
            </a:endParaRPr>
          </a:p>
        </p:txBody>
      </p:sp>
      <p:sp>
        <p:nvSpPr>
          <p:cNvPr id="28" name="Google Shape;550;p46">
            <a:extLst>
              <a:ext uri="{FF2B5EF4-FFF2-40B4-BE49-F238E27FC236}">
                <a16:creationId xmlns:a16="http://schemas.microsoft.com/office/drawing/2014/main" id="{7132AE0E-509E-7BE6-8C00-62454C98D04D}"/>
              </a:ext>
            </a:extLst>
          </p:cNvPr>
          <p:cNvSpPr/>
          <p:nvPr/>
        </p:nvSpPr>
        <p:spPr>
          <a:xfrm>
            <a:off x="3011365" y="4405069"/>
            <a:ext cx="345674" cy="346056"/>
          </a:xfrm>
          <a:custGeom>
            <a:avLst/>
            <a:gdLst/>
            <a:ahLst/>
            <a:cxnLst/>
            <a:rect l="l" t="t" r="r" b="b"/>
            <a:pathLst>
              <a:path w="10860" h="10872" extrusionOk="0">
                <a:moveTo>
                  <a:pt x="5430" y="1"/>
                </a:moveTo>
                <a:cubicBezTo>
                  <a:pt x="3990" y="1"/>
                  <a:pt x="2608" y="560"/>
                  <a:pt x="1596" y="1584"/>
                </a:cubicBezTo>
                <a:cubicBezTo>
                  <a:pt x="561" y="2620"/>
                  <a:pt x="1" y="3989"/>
                  <a:pt x="1" y="5430"/>
                </a:cubicBezTo>
                <a:cubicBezTo>
                  <a:pt x="1" y="6561"/>
                  <a:pt x="346" y="7645"/>
                  <a:pt x="1001" y="8573"/>
                </a:cubicBezTo>
                <a:cubicBezTo>
                  <a:pt x="1632" y="9466"/>
                  <a:pt x="2513" y="10145"/>
                  <a:pt x="3537" y="10538"/>
                </a:cubicBezTo>
                <a:cubicBezTo>
                  <a:pt x="3559" y="10544"/>
                  <a:pt x="3579" y="10547"/>
                  <a:pt x="3599" y="10547"/>
                </a:cubicBezTo>
                <a:cubicBezTo>
                  <a:pt x="3656" y="10547"/>
                  <a:pt x="3704" y="10522"/>
                  <a:pt x="3740" y="10478"/>
                </a:cubicBezTo>
                <a:cubicBezTo>
                  <a:pt x="3763" y="10443"/>
                  <a:pt x="3763" y="10395"/>
                  <a:pt x="3763" y="10371"/>
                </a:cubicBezTo>
                <a:lnTo>
                  <a:pt x="3763" y="7275"/>
                </a:lnTo>
                <a:cubicBezTo>
                  <a:pt x="3763" y="7180"/>
                  <a:pt x="3692" y="7097"/>
                  <a:pt x="3585" y="7097"/>
                </a:cubicBezTo>
                <a:lnTo>
                  <a:pt x="2156" y="7097"/>
                </a:lnTo>
                <a:lnTo>
                  <a:pt x="2156" y="5835"/>
                </a:lnTo>
                <a:lnTo>
                  <a:pt x="3585" y="5835"/>
                </a:lnTo>
                <a:cubicBezTo>
                  <a:pt x="3680" y="5835"/>
                  <a:pt x="3763" y="5751"/>
                  <a:pt x="3763" y="5656"/>
                </a:cubicBezTo>
                <a:lnTo>
                  <a:pt x="3763" y="5430"/>
                </a:lnTo>
                <a:cubicBezTo>
                  <a:pt x="3763" y="3942"/>
                  <a:pt x="5180" y="2632"/>
                  <a:pt x="6799" y="2632"/>
                </a:cubicBezTo>
                <a:lnTo>
                  <a:pt x="7550" y="2632"/>
                </a:lnTo>
                <a:lnTo>
                  <a:pt x="7550" y="3894"/>
                </a:lnTo>
                <a:lnTo>
                  <a:pt x="6799" y="3894"/>
                </a:lnTo>
                <a:cubicBezTo>
                  <a:pt x="6311" y="3894"/>
                  <a:pt x="5883" y="4025"/>
                  <a:pt x="5561" y="4287"/>
                </a:cubicBezTo>
                <a:cubicBezTo>
                  <a:pt x="5228" y="4561"/>
                  <a:pt x="5025" y="4966"/>
                  <a:pt x="5025" y="5430"/>
                </a:cubicBezTo>
                <a:lnTo>
                  <a:pt x="5025" y="5656"/>
                </a:lnTo>
                <a:cubicBezTo>
                  <a:pt x="5025" y="5740"/>
                  <a:pt x="5109" y="5835"/>
                  <a:pt x="5204" y="5835"/>
                </a:cubicBezTo>
                <a:lnTo>
                  <a:pt x="5883" y="5835"/>
                </a:lnTo>
                <a:cubicBezTo>
                  <a:pt x="5966" y="5835"/>
                  <a:pt x="6061" y="5751"/>
                  <a:pt x="6061" y="5656"/>
                </a:cubicBezTo>
                <a:cubicBezTo>
                  <a:pt x="6061" y="5561"/>
                  <a:pt x="5978" y="5478"/>
                  <a:pt x="5883" y="5478"/>
                </a:cubicBezTo>
                <a:lnTo>
                  <a:pt x="5371" y="5478"/>
                </a:lnTo>
                <a:lnTo>
                  <a:pt x="5371" y="5418"/>
                </a:lnTo>
                <a:cubicBezTo>
                  <a:pt x="5371" y="4525"/>
                  <a:pt x="6145" y="4204"/>
                  <a:pt x="6799" y="4204"/>
                </a:cubicBezTo>
                <a:lnTo>
                  <a:pt x="7704" y="4204"/>
                </a:lnTo>
                <a:cubicBezTo>
                  <a:pt x="7800" y="4204"/>
                  <a:pt x="7883" y="4132"/>
                  <a:pt x="7883" y="4025"/>
                </a:cubicBezTo>
                <a:lnTo>
                  <a:pt x="7883" y="2418"/>
                </a:lnTo>
                <a:cubicBezTo>
                  <a:pt x="7883" y="2334"/>
                  <a:pt x="7811" y="2239"/>
                  <a:pt x="7704" y="2239"/>
                </a:cubicBezTo>
                <a:lnTo>
                  <a:pt x="6799" y="2239"/>
                </a:lnTo>
                <a:cubicBezTo>
                  <a:pt x="5966" y="2239"/>
                  <a:pt x="5121" y="2572"/>
                  <a:pt x="4466" y="3156"/>
                </a:cubicBezTo>
                <a:cubicBezTo>
                  <a:pt x="3799" y="3763"/>
                  <a:pt x="3418" y="4549"/>
                  <a:pt x="3418" y="5382"/>
                </a:cubicBezTo>
                <a:lnTo>
                  <a:pt x="3418" y="5442"/>
                </a:lnTo>
                <a:lnTo>
                  <a:pt x="1989" y="5442"/>
                </a:lnTo>
                <a:cubicBezTo>
                  <a:pt x="1906" y="5442"/>
                  <a:pt x="1811" y="5513"/>
                  <a:pt x="1811" y="5620"/>
                </a:cubicBezTo>
                <a:lnTo>
                  <a:pt x="1811" y="7228"/>
                </a:lnTo>
                <a:cubicBezTo>
                  <a:pt x="1811" y="7323"/>
                  <a:pt x="1894" y="7406"/>
                  <a:pt x="1989" y="7406"/>
                </a:cubicBezTo>
                <a:lnTo>
                  <a:pt x="3418" y="7406"/>
                </a:lnTo>
                <a:lnTo>
                  <a:pt x="3418" y="10085"/>
                </a:lnTo>
                <a:cubicBezTo>
                  <a:pt x="1561" y="9300"/>
                  <a:pt x="346" y="7442"/>
                  <a:pt x="346" y="5418"/>
                </a:cubicBezTo>
                <a:cubicBezTo>
                  <a:pt x="346" y="2596"/>
                  <a:pt x="2620" y="322"/>
                  <a:pt x="5430" y="322"/>
                </a:cubicBezTo>
                <a:cubicBezTo>
                  <a:pt x="8228" y="322"/>
                  <a:pt x="10526" y="2620"/>
                  <a:pt x="10526" y="5418"/>
                </a:cubicBezTo>
                <a:cubicBezTo>
                  <a:pt x="10526" y="8228"/>
                  <a:pt x="8240" y="10502"/>
                  <a:pt x="5430" y="10502"/>
                </a:cubicBezTo>
                <a:lnTo>
                  <a:pt x="5371" y="10502"/>
                </a:lnTo>
                <a:lnTo>
                  <a:pt x="5371" y="7418"/>
                </a:lnTo>
                <a:lnTo>
                  <a:pt x="7728" y="7418"/>
                </a:lnTo>
                <a:cubicBezTo>
                  <a:pt x="7811" y="7418"/>
                  <a:pt x="7907" y="7347"/>
                  <a:pt x="7907" y="7240"/>
                </a:cubicBezTo>
                <a:lnTo>
                  <a:pt x="7907" y="5656"/>
                </a:lnTo>
                <a:cubicBezTo>
                  <a:pt x="7907" y="5561"/>
                  <a:pt x="7823" y="5478"/>
                  <a:pt x="7728" y="5478"/>
                </a:cubicBezTo>
                <a:lnTo>
                  <a:pt x="6728" y="5478"/>
                </a:lnTo>
                <a:cubicBezTo>
                  <a:pt x="6633" y="5478"/>
                  <a:pt x="6549" y="5549"/>
                  <a:pt x="6549" y="5656"/>
                </a:cubicBezTo>
                <a:cubicBezTo>
                  <a:pt x="6549" y="5740"/>
                  <a:pt x="6621" y="5835"/>
                  <a:pt x="6728" y="5835"/>
                </a:cubicBezTo>
                <a:lnTo>
                  <a:pt x="7561" y="5835"/>
                </a:lnTo>
                <a:lnTo>
                  <a:pt x="7561" y="7097"/>
                </a:lnTo>
                <a:lnTo>
                  <a:pt x="5204" y="7097"/>
                </a:lnTo>
                <a:cubicBezTo>
                  <a:pt x="5121" y="7097"/>
                  <a:pt x="5025" y="7168"/>
                  <a:pt x="5025" y="7275"/>
                </a:cubicBezTo>
                <a:lnTo>
                  <a:pt x="5025" y="10693"/>
                </a:lnTo>
                <a:cubicBezTo>
                  <a:pt x="5025" y="10788"/>
                  <a:pt x="5109" y="10859"/>
                  <a:pt x="5192" y="10871"/>
                </a:cubicBezTo>
                <a:lnTo>
                  <a:pt x="5430" y="10871"/>
                </a:lnTo>
                <a:cubicBezTo>
                  <a:pt x="6871" y="10871"/>
                  <a:pt x="8240" y="10312"/>
                  <a:pt x="9276" y="9288"/>
                </a:cubicBezTo>
                <a:cubicBezTo>
                  <a:pt x="10300" y="8252"/>
                  <a:pt x="10859" y="6883"/>
                  <a:pt x="10859" y="5442"/>
                </a:cubicBezTo>
                <a:cubicBezTo>
                  <a:pt x="10859" y="3989"/>
                  <a:pt x="10300" y="2620"/>
                  <a:pt x="9276" y="1584"/>
                </a:cubicBezTo>
                <a:cubicBezTo>
                  <a:pt x="8240" y="560"/>
                  <a:pt x="6871" y="1"/>
                  <a:pt x="543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" name="Google Shape;551;p46">
            <a:extLst>
              <a:ext uri="{FF2B5EF4-FFF2-40B4-BE49-F238E27FC236}">
                <a16:creationId xmlns:a16="http://schemas.microsoft.com/office/drawing/2014/main" id="{83A5E023-CEBB-4D39-CFED-CE837038693F}"/>
              </a:ext>
            </a:extLst>
          </p:cNvPr>
          <p:cNvGrpSpPr/>
          <p:nvPr/>
        </p:nvGrpSpPr>
        <p:grpSpPr>
          <a:xfrm>
            <a:off x="3758862" y="4405260"/>
            <a:ext cx="346056" cy="345674"/>
            <a:chOff x="3303268" y="3817349"/>
            <a:chExt cx="346056" cy="345674"/>
          </a:xfrm>
        </p:grpSpPr>
        <p:sp>
          <p:nvSpPr>
            <p:cNvPr id="30" name="Google Shape;552;p46">
              <a:extLst>
                <a:ext uri="{FF2B5EF4-FFF2-40B4-BE49-F238E27FC236}">
                  <a16:creationId xmlns:a16="http://schemas.microsoft.com/office/drawing/2014/main" id="{CA943D86-613B-EFB7-FE73-AB49EB1EBE2B}"/>
                </a:ext>
              </a:extLst>
            </p:cNvPr>
            <p:cNvSpPr/>
            <p:nvPr/>
          </p:nvSpPr>
          <p:spPr>
            <a:xfrm>
              <a:off x="330326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18" y="334"/>
                  </a:moveTo>
                  <a:cubicBezTo>
                    <a:pt x="8228" y="334"/>
                    <a:pt x="10514" y="2608"/>
                    <a:pt x="10514" y="5430"/>
                  </a:cubicBezTo>
                  <a:cubicBezTo>
                    <a:pt x="10514" y="8240"/>
                    <a:pt x="8228" y="10514"/>
                    <a:pt x="5418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18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3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3" y="1"/>
                    <a:pt x="54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553;p46">
              <a:extLst>
                <a:ext uri="{FF2B5EF4-FFF2-40B4-BE49-F238E27FC236}">
                  <a16:creationId xmlns:a16="http://schemas.microsoft.com/office/drawing/2014/main" id="{E8B81AD8-DDE2-CE19-ED38-3379B81C83DA}"/>
                </a:ext>
              </a:extLst>
            </p:cNvPr>
            <p:cNvSpPr/>
            <p:nvPr/>
          </p:nvSpPr>
          <p:spPr>
            <a:xfrm>
              <a:off x="3368074" y="3882537"/>
              <a:ext cx="215298" cy="215298"/>
            </a:xfrm>
            <a:custGeom>
              <a:avLst/>
              <a:gdLst/>
              <a:ahLst/>
              <a:cxnLst/>
              <a:rect l="l" t="t" r="r" b="b"/>
              <a:pathLst>
                <a:path w="6764" h="6764" extrusionOk="0">
                  <a:moveTo>
                    <a:pt x="5335" y="346"/>
                  </a:moveTo>
                  <a:cubicBezTo>
                    <a:pt x="5930" y="346"/>
                    <a:pt x="6418" y="834"/>
                    <a:pt x="6418" y="1429"/>
                  </a:cubicBezTo>
                  <a:lnTo>
                    <a:pt x="6418" y="5335"/>
                  </a:lnTo>
                  <a:cubicBezTo>
                    <a:pt x="6418" y="5930"/>
                    <a:pt x="5930" y="6418"/>
                    <a:pt x="5335" y="6418"/>
                  </a:cubicBezTo>
                  <a:lnTo>
                    <a:pt x="1429" y="6418"/>
                  </a:lnTo>
                  <a:cubicBezTo>
                    <a:pt x="834" y="6418"/>
                    <a:pt x="346" y="5930"/>
                    <a:pt x="346" y="5335"/>
                  </a:cubicBezTo>
                  <a:lnTo>
                    <a:pt x="346" y="1429"/>
                  </a:lnTo>
                  <a:cubicBezTo>
                    <a:pt x="346" y="834"/>
                    <a:pt x="834" y="346"/>
                    <a:pt x="1429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29"/>
                  </a:cubicBezTo>
                  <a:lnTo>
                    <a:pt x="1" y="5335"/>
                  </a:lnTo>
                  <a:cubicBezTo>
                    <a:pt x="1" y="6120"/>
                    <a:pt x="644" y="6763"/>
                    <a:pt x="1429" y="6763"/>
                  </a:cubicBezTo>
                  <a:lnTo>
                    <a:pt x="5335" y="6763"/>
                  </a:lnTo>
                  <a:cubicBezTo>
                    <a:pt x="6121" y="6763"/>
                    <a:pt x="6763" y="6120"/>
                    <a:pt x="6763" y="5335"/>
                  </a:cubicBezTo>
                  <a:lnTo>
                    <a:pt x="6763" y="1429"/>
                  </a:lnTo>
                  <a:cubicBezTo>
                    <a:pt x="6763" y="644"/>
                    <a:pt x="6121" y="1"/>
                    <a:pt x="53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554;p46">
              <a:extLst>
                <a:ext uri="{FF2B5EF4-FFF2-40B4-BE49-F238E27FC236}">
                  <a16:creationId xmlns:a16="http://schemas.microsoft.com/office/drawing/2014/main" id="{CF080BCD-D0F0-73A3-2A9D-4096632993DB}"/>
                </a:ext>
              </a:extLst>
            </p:cNvPr>
            <p:cNvSpPr/>
            <p:nvPr/>
          </p:nvSpPr>
          <p:spPr>
            <a:xfrm>
              <a:off x="3418143" y="3933656"/>
              <a:ext cx="114811" cy="112742"/>
            </a:xfrm>
            <a:custGeom>
              <a:avLst/>
              <a:gdLst/>
              <a:ahLst/>
              <a:cxnLst/>
              <a:rect l="l" t="t" r="r" b="b"/>
              <a:pathLst>
                <a:path w="3607" h="3542" extrusionOk="0">
                  <a:moveTo>
                    <a:pt x="1822" y="0"/>
                  </a:moveTo>
                  <a:cubicBezTo>
                    <a:pt x="812" y="0"/>
                    <a:pt x="1" y="851"/>
                    <a:pt x="59" y="1859"/>
                  </a:cubicBezTo>
                  <a:cubicBezTo>
                    <a:pt x="95" y="2776"/>
                    <a:pt x="833" y="3502"/>
                    <a:pt x="1726" y="3538"/>
                  </a:cubicBezTo>
                  <a:cubicBezTo>
                    <a:pt x="1764" y="3541"/>
                    <a:pt x="1802" y="3542"/>
                    <a:pt x="1840" y="3542"/>
                  </a:cubicBezTo>
                  <a:cubicBezTo>
                    <a:pt x="2178" y="3542"/>
                    <a:pt x="2494" y="3447"/>
                    <a:pt x="2762" y="3276"/>
                  </a:cubicBezTo>
                  <a:cubicBezTo>
                    <a:pt x="2857" y="3217"/>
                    <a:pt x="2869" y="3086"/>
                    <a:pt x="2797" y="3014"/>
                  </a:cubicBezTo>
                  <a:cubicBezTo>
                    <a:pt x="2761" y="2978"/>
                    <a:pt x="2711" y="2964"/>
                    <a:pt x="2664" y="2964"/>
                  </a:cubicBezTo>
                  <a:cubicBezTo>
                    <a:pt x="2634" y="2964"/>
                    <a:pt x="2606" y="2969"/>
                    <a:pt x="2583" y="2979"/>
                  </a:cubicBezTo>
                  <a:cubicBezTo>
                    <a:pt x="2380" y="3096"/>
                    <a:pt x="2149" y="3185"/>
                    <a:pt x="1897" y="3185"/>
                  </a:cubicBezTo>
                  <a:cubicBezTo>
                    <a:pt x="1868" y="3185"/>
                    <a:pt x="1839" y="3183"/>
                    <a:pt x="1809" y="3181"/>
                  </a:cubicBezTo>
                  <a:cubicBezTo>
                    <a:pt x="1023" y="3169"/>
                    <a:pt x="380" y="2514"/>
                    <a:pt x="392" y="1716"/>
                  </a:cubicBezTo>
                  <a:cubicBezTo>
                    <a:pt x="426" y="948"/>
                    <a:pt x="1028" y="330"/>
                    <a:pt x="1792" y="330"/>
                  </a:cubicBezTo>
                  <a:cubicBezTo>
                    <a:pt x="1833" y="330"/>
                    <a:pt x="1874" y="332"/>
                    <a:pt x="1916" y="335"/>
                  </a:cubicBezTo>
                  <a:cubicBezTo>
                    <a:pt x="2619" y="371"/>
                    <a:pt x="3190" y="943"/>
                    <a:pt x="3250" y="1633"/>
                  </a:cubicBezTo>
                  <a:cubicBezTo>
                    <a:pt x="3285" y="1919"/>
                    <a:pt x="3214" y="2193"/>
                    <a:pt x="3095" y="2431"/>
                  </a:cubicBezTo>
                  <a:cubicBezTo>
                    <a:pt x="3059" y="2490"/>
                    <a:pt x="3059" y="2574"/>
                    <a:pt x="3119" y="2633"/>
                  </a:cubicBezTo>
                  <a:cubicBezTo>
                    <a:pt x="3149" y="2663"/>
                    <a:pt x="3191" y="2678"/>
                    <a:pt x="3234" y="2678"/>
                  </a:cubicBezTo>
                  <a:cubicBezTo>
                    <a:pt x="3295" y="2678"/>
                    <a:pt x="3358" y="2648"/>
                    <a:pt x="3393" y="2586"/>
                  </a:cubicBezTo>
                  <a:cubicBezTo>
                    <a:pt x="3536" y="2324"/>
                    <a:pt x="3607" y="2014"/>
                    <a:pt x="3583" y="1669"/>
                  </a:cubicBezTo>
                  <a:cubicBezTo>
                    <a:pt x="3536" y="764"/>
                    <a:pt x="2797" y="50"/>
                    <a:pt x="1904" y="2"/>
                  </a:cubicBezTo>
                  <a:cubicBezTo>
                    <a:pt x="1877" y="1"/>
                    <a:pt x="1849" y="0"/>
                    <a:pt x="18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555;p46">
              <a:extLst>
                <a:ext uri="{FF2B5EF4-FFF2-40B4-BE49-F238E27FC236}">
                  <a16:creationId xmlns:a16="http://schemas.microsoft.com/office/drawing/2014/main" id="{C31DD2F1-F3B8-59EB-D5D8-5DA8CC004338}"/>
                </a:ext>
              </a:extLst>
            </p:cNvPr>
            <p:cNvSpPr/>
            <p:nvPr/>
          </p:nvSpPr>
          <p:spPr>
            <a:xfrm>
              <a:off x="3519298" y="3910197"/>
              <a:ext cx="29570" cy="29220"/>
            </a:xfrm>
            <a:custGeom>
              <a:avLst/>
              <a:gdLst/>
              <a:ahLst/>
              <a:cxnLst/>
              <a:rect l="l" t="t" r="r" b="b"/>
              <a:pathLst>
                <a:path w="929" h="918" extrusionOk="0">
                  <a:moveTo>
                    <a:pt x="465" y="1"/>
                  </a:moveTo>
                  <a:cubicBezTo>
                    <a:pt x="203" y="1"/>
                    <a:pt x="0" y="203"/>
                    <a:pt x="0" y="453"/>
                  </a:cubicBezTo>
                  <a:cubicBezTo>
                    <a:pt x="0" y="715"/>
                    <a:pt x="203" y="918"/>
                    <a:pt x="465" y="918"/>
                  </a:cubicBezTo>
                  <a:cubicBezTo>
                    <a:pt x="715" y="918"/>
                    <a:pt x="929" y="715"/>
                    <a:pt x="929" y="453"/>
                  </a:cubicBezTo>
                  <a:cubicBezTo>
                    <a:pt x="929" y="203"/>
                    <a:pt x="715" y="1"/>
                    <a:pt x="4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" name="Google Shape;556;p46">
            <a:extLst>
              <a:ext uri="{FF2B5EF4-FFF2-40B4-BE49-F238E27FC236}">
                <a16:creationId xmlns:a16="http://schemas.microsoft.com/office/drawing/2014/main" id="{F558B434-A52C-C297-8E40-73DBB024B967}"/>
              </a:ext>
            </a:extLst>
          </p:cNvPr>
          <p:cNvGrpSpPr/>
          <p:nvPr/>
        </p:nvGrpSpPr>
        <p:grpSpPr>
          <a:xfrm>
            <a:off x="4506739" y="4405260"/>
            <a:ext cx="346056" cy="345674"/>
            <a:chOff x="3752358" y="3817349"/>
            <a:chExt cx="346056" cy="345674"/>
          </a:xfrm>
        </p:grpSpPr>
        <p:sp>
          <p:nvSpPr>
            <p:cNvPr id="35" name="Google Shape;557;p46">
              <a:extLst>
                <a:ext uri="{FF2B5EF4-FFF2-40B4-BE49-F238E27FC236}">
                  <a16:creationId xmlns:a16="http://schemas.microsoft.com/office/drawing/2014/main" id="{3B50D5EF-6D45-FEEF-5215-EA23690C2DB6}"/>
                </a:ext>
              </a:extLst>
            </p:cNvPr>
            <p:cNvSpPr/>
            <p:nvPr/>
          </p:nvSpPr>
          <p:spPr>
            <a:xfrm>
              <a:off x="375235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558;p46">
              <a:extLst>
                <a:ext uri="{FF2B5EF4-FFF2-40B4-BE49-F238E27FC236}">
                  <a16:creationId xmlns:a16="http://schemas.microsoft.com/office/drawing/2014/main" id="{2AE32AFE-6DB6-A8B4-CE55-AABE1FD556EF}"/>
                </a:ext>
              </a:extLst>
            </p:cNvPr>
            <p:cNvSpPr/>
            <p:nvPr/>
          </p:nvSpPr>
          <p:spPr>
            <a:xfrm>
              <a:off x="3831933" y="3955682"/>
              <a:ext cx="47809" cy="120540"/>
            </a:xfrm>
            <a:custGeom>
              <a:avLst/>
              <a:gdLst/>
              <a:ahLst/>
              <a:cxnLst/>
              <a:rect l="l" t="t" r="r" b="b"/>
              <a:pathLst>
                <a:path w="1502" h="3787" extrusionOk="0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559;p46">
              <a:extLst>
                <a:ext uri="{FF2B5EF4-FFF2-40B4-BE49-F238E27FC236}">
                  <a16:creationId xmlns:a16="http://schemas.microsoft.com/office/drawing/2014/main" id="{CD2C8CAE-1ECE-BC1B-DF11-39B453D9D3AE}"/>
                </a:ext>
              </a:extLst>
            </p:cNvPr>
            <p:cNvSpPr/>
            <p:nvPr/>
          </p:nvSpPr>
          <p:spPr>
            <a:xfrm>
              <a:off x="3824739" y="3890112"/>
              <a:ext cx="55002" cy="55002"/>
            </a:xfrm>
            <a:custGeom>
              <a:avLst/>
              <a:gdLst/>
              <a:ahLst/>
              <a:cxnLst/>
              <a:rect l="l" t="t" r="r" b="b"/>
              <a:pathLst>
                <a:path w="1728" h="1728" extrusionOk="0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560;p46">
              <a:extLst>
                <a:ext uri="{FF2B5EF4-FFF2-40B4-BE49-F238E27FC236}">
                  <a16:creationId xmlns:a16="http://schemas.microsoft.com/office/drawing/2014/main" id="{A2C19CEB-1C3A-66B7-D505-8590B62E8C65}"/>
                </a:ext>
              </a:extLst>
            </p:cNvPr>
            <p:cNvSpPr/>
            <p:nvPr/>
          </p:nvSpPr>
          <p:spPr>
            <a:xfrm>
              <a:off x="3904696" y="3955682"/>
              <a:ext cx="128148" cy="120540"/>
            </a:xfrm>
            <a:custGeom>
              <a:avLst/>
              <a:gdLst/>
              <a:ahLst/>
              <a:cxnLst/>
              <a:rect l="l" t="t" r="r" b="b"/>
              <a:pathLst>
                <a:path w="4026" h="3787" extrusionOk="0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" name="Google Shape;561;p46">
            <a:extLst>
              <a:ext uri="{FF2B5EF4-FFF2-40B4-BE49-F238E27FC236}">
                <a16:creationId xmlns:a16="http://schemas.microsoft.com/office/drawing/2014/main" id="{0B5611C6-8DA9-505C-F004-92ED31173072}"/>
              </a:ext>
            </a:extLst>
          </p:cNvPr>
          <p:cNvGrpSpPr/>
          <p:nvPr/>
        </p:nvGrpSpPr>
        <p:grpSpPr>
          <a:xfrm>
            <a:off x="5254624" y="4405260"/>
            <a:ext cx="346056" cy="345674"/>
            <a:chOff x="2238181" y="4120624"/>
            <a:chExt cx="346056" cy="345674"/>
          </a:xfrm>
        </p:grpSpPr>
        <p:grpSp>
          <p:nvGrpSpPr>
            <p:cNvPr id="40" name="Google Shape;562;p46">
              <a:extLst>
                <a:ext uri="{FF2B5EF4-FFF2-40B4-BE49-F238E27FC236}">
                  <a16:creationId xmlns:a16="http://schemas.microsoft.com/office/drawing/2014/main" id="{9F2A86F9-C84A-E9F4-D654-DB5D4AAC89A4}"/>
                </a:ext>
              </a:extLst>
            </p:cNvPr>
            <p:cNvGrpSpPr/>
            <p:nvPr/>
          </p:nvGrpSpPr>
          <p:grpSpPr>
            <a:xfrm>
              <a:off x="2309155" y="4177413"/>
              <a:ext cx="203862" cy="231903"/>
              <a:chOff x="1512725" y="258500"/>
              <a:chExt cx="4570900" cy="5199625"/>
            </a:xfrm>
          </p:grpSpPr>
          <p:sp>
            <p:nvSpPr>
              <p:cNvPr id="42" name="Google Shape;563;p46">
                <a:extLst>
                  <a:ext uri="{FF2B5EF4-FFF2-40B4-BE49-F238E27FC236}">
                    <a16:creationId xmlns:a16="http://schemas.microsoft.com/office/drawing/2014/main" id="{6A35F609-30EC-B1A2-5EB1-BA4BCACA4D1C}"/>
                  </a:ext>
                </a:extLst>
              </p:cNvPr>
              <p:cNvSpPr/>
              <p:nvPr/>
            </p:nvSpPr>
            <p:spPr>
              <a:xfrm>
                <a:off x="1512725" y="2700900"/>
                <a:ext cx="2654475" cy="2757225"/>
              </a:xfrm>
              <a:custGeom>
                <a:avLst/>
                <a:gdLst/>
                <a:ahLst/>
                <a:cxnLst/>
                <a:rect l="l" t="t" r="r" b="b"/>
                <a:pathLst>
                  <a:path w="106179" h="110289" extrusionOk="0">
                    <a:moveTo>
                      <a:pt x="19199" y="1"/>
                    </a:moveTo>
                    <a:cubicBezTo>
                      <a:pt x="18076" y="1"/>
                      <a:pt x="16954" y="466"/>
                      <a:pt x="16148" y="1404"/>
                    </a:cubicBezTo>
                    <a:cubicBezTo>
                      <a:pt x="5840" y="13310"/>
                      <a:pt x="1" y="28739"/>
                      <a:pt x="33" y="44494"/>
                    </a:cubicBezTo>
                    <a:cubicBezTo>
                      <a:pt x="33" y="62077"/>
                      <a:pt x="6916" y="78582"/>
                      <a:pt x="19442" y="91010"/>
                    </a:cubicBezTo>
                    <a:cubicBezTo>
                      <a:pt x="31968" y="103439"/>
                      <a:pt x="48572" y="110289"/>
                      <a:pt x="66252" y="110289"/>
                    </a:cubicBezTo>
                    <a:cubicBezTo>
                      <a:pt x="69546" y="110289"/>
                      <a:pt x="72939" y="110060"/>
                      <a:pt x="76201" y="109571"/>
                    </a:cubicBezTo>
                    <a:cubicBezTo>
                      <a:pt x="86248" y="108071"/>
                      <a:pt x="95675" y="104352"/>
                      <a:pt x="103895" y="98643"/>
                    </a:cubicBezTo>
                    <a:cubicBezTo>
                      <a:pt x="105983" y="97208"/>
                      <a:pt x="106179" y="94272"/>
                      <a:pt x="104417" y="92478"/>
                    </a:cubicBezTo>
                    <a:cubicBezTo>
                      <a:pt x="104384" y="92348"/>
                      <a:pt x="104384" y="92315"/>
                      <a:pt x="104352" y="92315"/>
                    </a:cubicBezTo>
                    <a:cubicBezTo>
                      <a:pt x="103555" y="91537"/>
                      <a:pt x="102517" y="91128"/>
                      <a:pt x="101470" y="91128"/>
                    </a:cubicBezTo>
                    <a:cubicBezTo>
                      <a:pt x="100673" y="91128"/>
                      <a:pt x="99870" y="91365"/>
                      <a:pt x="99165" y="91859"/>
                    </a:cubicBezTo>
                    <a:cubicBezTo>
                      <a:pt x="91956" y="96849"/>
                      <a:pt x="83769" y="100111"/>
                      <a:pt x="74994" y="101416"/>
                    </a:cubicBezTo>
                    <a:cubicBezTo>
                      <a:pt x="72091" y="101808"/>
                      <a:pt x="69155" y="102069"/>
                      <a:pt x="66252" y="102069"/>
                    </a:cubicBezTo>
                    <a:cubicBezTo>
                      <a:pt x="50757" y="102069"/>
                      <a:pt x="36176" y="96066"/>
                      <a:pt x="25216" y="85171"/>
                    </a:cubicBezTo>
                    <a:cubicBezTo>
                      <a:pt x="14256" y="74309"/>
                      <a:pt x="8221" y="59826"/>
                      <a:pt x="8188" y="44462"/>
                    </a:cubicBezTo>
                    <a:cubicBezTo>
                      <a:pt x="8188" y="30664"/>
                      <a:pt x="13277" y="17126"/>
                      <a:pt x="22313" y="6721"/>
                    </a:cubicBezTo>
                    <a:cubicBezTo>
                      <a:pt x="23650" y="5188"/>
                      <a:pt x="23650" y="2904"/>
                      <a:pt x="22248" y="1404"/>
                    </a:cubicBezTo>
                    <a:lnTo>
                      <a:pt x="22215" y="1338"/>
                    </a:lnTo>
                    <a:cubicBezTo>
                      <a:pt x="21407" y="449"/>
                      <a:pt x="20302" y="1"/>
                      <a:pt x="1919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564;p46">
                <a:extLst>
                  <a:ext uri="{FF2B5EF4-FFF2-40B4-BE49-F238E27FC236}">
                    <a16:creationId xmlns:a16="http://schemas.microsoft.com/office/drawing/2014/main" id="{E10859C5-6CC0-06B1-ADCF-2017C4FABA04}"/>
                  </a:ext>
                </a:extLst>
              </p:cNvPr>
              <p:cNvSpPr/>
              <p:nvPr/>
            </p:nvSpPr>
            <p:spPr>
              <a:xfrm>
                <a:off x="2323325" y="258500"/>
                <a:ext cx="3760300" cy="4390225"/>
              </a:xfrm>
              <a:custGeom>
                <a:avLst/>
                <a:gdLst/>
                <a:ahLst/>
                <a:cxnLst/>
                <a:rect l="l" t="t" r="r" b="b"/>
                <a:pathLst>
                  <a:path w="150412" h="175609" extrusionOk="0">
                    <a:moveTo>
                      <a:pt x="63610" y="0"/>
                    </a:moveTo>
                    <a:cubicBezTo>
                      <a:pt x="61359" y="0"/>
                      <a:pt x="59532" y="1827"/>
                      <a:pt x="59532" y="4078"/>
                    </a:cubicBezTo>
                    <a:lnTo>
                      <a:pt x="59532" y="93228"/>
                    </a:lnTo>
                    <a:lnTo>
                      <a:pt x="59467" y="142060"/>
                    </a:lnTo>
                    <a:cubicBezTo>
                      <a:pt x="59467" y="153020"/>
                      <a:pt x="52421" y="162741"/>
                      <a:pt x="41950" y="166199"/>
                    </a:cubicBezTo>
                    <a:cubicBezTo>
                      <a:pt x="39320" y="167047"/>
                      <a:pt x="36616" y="167503"/>
                      <a:pt x="33881" y="167503"/>
                    </a:cubicBezTo>
                    <a:cubicBezTo>
                      <a:pt x="33462" y="167503"/>
                      <a:pt x="33042" y="167493"/>
                      <a:pt x="32621" y="167471"/>
                    </a:cubicBezTo>
                    <a:cubicBezTo>
                      <a:pt x="19181" y="166818"/>
                      <a:pt x="8515" y="155793"/>
                      <a:pt x="8319" y="142419"/>
                    </a:cubicBezTo>
                    <a:cubicBezTo>
                      <a:pt x="8221" y="135569"/>
                      <a:pt x="10798" y="129143"/>
                      <a:pt x="15593" y="124250"/>
                    </a:cubicBezTo>
                    <a:cubicBezTo>
                      <a:pt x="20454" y="119291"/>
                      <a:pt x="26978" y="116584"/>
                      <a:pt x="33926" y="116584"/>
                    </a:cubicBezTo>
                    <a:cubicBezTo>
                      <a:pt x="36633" y="116584"/>
                      <a:pt x="39373" y="117041"/>
                      <a:pt x="41983" y="117889"/>
                    </a:cubicBezTo>
                    <a:cubicBezTo>
                      <a:pt x="42399" y="118019"/>
                      <a:pt x="42825" y="118082"/>
                      <a:pt x="43246" y="118082"/>
                    </a:cubicBezTo>
                    <a:cubicBezTo>
                      <a:pt x="44409" y="118082"/>
                      <a:pt x="45540" y="117600"/>
                      <a:pt x="46354" y="116714"/>
                    </a:cubicBezTo>
                    <a:cubicBezTo>
                      <a:pt x="47006" y="115931"/>
                      <a:pt x="47332" y="114920"/>
                      <a:pt x="47332" y="113909"/>
                    </a:cubicBezTo>
                    <a:lnTo>
                      <a:pt x="47332" y="81028"/>
                    </a:lnTo>
                    <a:cubicBezTo>
                      <a:pt x="47332" y="79038"/>
                      <a:pt x="45865" y="77277"/>
                      <a:pt x="43875" y="76983"/>
                    </a:cubicBezTo>
                    <a:cubicBezTo>
                      <a:pt x="40547" y="76494"/>
                      <a:pt x="37220" y="76233"/>
                      <a:pt x="33926" y="76233"/>
                    </a:cubicBezTo>
                    <a:cubicBezTo>
                      <a:pt x="26651" y="76233"/>
                      <a:pt x="19638" y="77407"/>
                      <a:pt x="12984" y="79593"/>
                    </a:cubicBezTo>
                    <a:cubicBezTo>
                      <a:pt x="10831" y="80311"/>
                      <a:pt x="9820" y="82724"/>
                      <a:pt x="10831" y="84780"/>
                    </a:cubicBezTo>
                    <a:lnTo>
                      <a:pt x="10831" y="84812"/>
                    </a:lnTo>
                    <a:cubicBezTo>
                      <a:pt x="10961" y="85008"/>
                      <a:pt x="11092" y="85269"/>
                      <a:pt x="11157" y="85465"/>
                    </a:cubicBezTo>
                    <a:cubicBezTo>
                      <a:pt x="11790" y="86730"/>
                      <a:pt x="13091" y="87485"/>
                      <a:pt x="14435" y="87485"/>
                    </a:cubicBezTo>
                    <a:cubicBezTo>
                      <a:pt x="14823" y="87485"/>
                      <a:pt x="15214" y="87423"/>
                      <a:pt x="15593" y="87291"/>
                    </a:cubicBezTo>
                    <a:cubicBezTo>
                      <a:pt x="21400" y="85367"/>
                      <a:pt x="27565" y="84388"/>
                      <a:pt x="33860" y="84388"/>
                    </a:cubicBezTo>
                    <a:cubicBezTo>
                      <a:pt x="35622" y="84388"/>
                      <a:pt x="37383" y="84486"/>
                      <a:pt x="39145" y="84649"/>
                    </a:cubicBezTo>
                    <a:lnTo>
                      <a:pt x="39145" y="108853"/>
                    </a:lnTo>
                    <a:cubicBezTo>
                      <a:pt x="37383" y="108592"/>
                      <a:pt x="35622" y="108462"/>
                      <a:pt x="33860" y="108462"/>
                    </a:cubicBezTo>
                    <a:cubicBezTo>
                      <a:pt x="24727" y="108462"/>
                      <a:pt x="16180" y="112050"/>
                      <a:pt x="9787" y="118541"/>
                    </a:cubicBezTo>
                    <a:cubicBezTo>
                      <a:pt x="3426" y="124967"/>
                      <a:pt x="1" y="133481"/>
                      <a:pt x="99" y="142549"/>
                    </a:cubicBezTo>
                    <a:cubicBezTo>
                      <a:pt x="360" y="160197"/>
                      <a:pt x="14452" y="174712"/>
                      <a:pt x="32164" y="175561"/>
                    </a:cubicBezTo>
                    <a:cubicBezTo>
                      <a:pt x="32758" y="175593"/>
                      <a:pt x="33351" y="175609"/>
                      <a:pt x="33941" y="175609"/>
                    </a:cubicBezTo>
                    <a:cubicBezTo>
                      <a:pt x="37530" y="175609"/>
                      <a:pt x="41044" y="175018"/>
                      <a:pt x="44462" y="173897"/>
                    </a:cubicBezTo>
                    <a:cubicBezTo>
                      <a:pt x="58325" y="169330"/>
                      <a:pt x="67622" y="156543"/>
                      <a:pt x="67622" y="142027"/>
                    </a:cubicBezTo>
                    <a:lnTo>
                      <a:pt x="67687" y="93163"/>
                    </a:lnTo>
                    <a:lnTo>
                      <a:pt x="67687" y="8155"/>
                    </a:lnTo>
                    <a:lnTo>
                      <a:pt x="78321" y="8155"/>
                    </a:lnTo>
                    <a:cubicBezTo>
                      <a:pt x="81697" y="8133"/>
                      <a:pt x="85305" y="8095"/>
                      <a:pt x="88344" y="8095"/>
                    </a:cubicBezTo>
                    <a:cubicBezTo>
                      <a:pt x="89709" y="8095"/>
                      <a:pt x="90960" y="8103"/>
                      <a:pt x="92022" y="8123"/>
                    </a:cubicBezTo>
                    <a:cubicBezTo>
                      <a:pt x="93098" y="21073"/>
                      <a:pt x="98643" y="33110"/>
                      <a:pt x="107973" y="42374"/>
                    </a:cubicBezTo>
                    <a:cubicBezTo>
                      <a:pt x="117269" y="51573"/>
                      <a:pt x="129339" y="57053"/>
                      <a:pt x="142256" y="58031"/>
                    </a:cubicBezTo>
                    <a:cubicBezTo>
                      <a:pt x="142256" y="64131"/>
                      <a:pt x="142289" y="76005"/>
                      <a:pt x="142354" y="82333"/>
                    </a:cubicBezTo>
                    <a:cubicBezTo>
                      <a:pt x="133155" y="81876"/>
                      <a:pt x="124250" y="79821"/>
                      <a:pt x="115769" y="76233"/>
                    </a:cubicBezTo>
                    <a:cubicBezTo>
                      <a:pt x="109506" y="73624"/>
                      <a:pt x="103700" y="70198"/>
                      <a:pt x="98350" y="66088"/>
                    </a:cubicBezTo>
                    <a:cubicBezTo>
                      <a:pt x="97610" y="65524"/>
                      <a:pt x="96719" y="65238"/>
                      <a:pt x="95830" y="65238"/>
                    </a:cubicBezTo>
                    <a:cubicBezTo>
                      <a:pt x="95229" y="65238"/>
                      <a:pt x="94629" y="65369"/>
                      <a:pt x="94077" y="65632"/>
                    </a:cubicBezTo>
                    <a:cubicBezTo>
                      <a:pt x="92674" y="66284"/>
                      <a:pt x="91793" y="67752"/>
                      <a:pt x="91793" y="69318"/>
                    </a:cubicBezTo>
                    <a:lnTo>
                      <a:pt x="91956" y="142354"/>
                    </a:lnTo>
                    <a:cubicBezTo>
                      <a:pt x="91891" y="150443"/>
                      <a:pt x="90195" y="158272"/>
                      <a:pt x="86966" y="165514"/>
                    </a:cubicBezTo>
                    <a:cubicBezTo>
                      <a:pt x="86150" y="167308"/>
                      <a:pt x="86802" y="169428"/>
                      <a:pt x="88433" y="170472"/>
                    </a:cubicBezTo>
                    <a:cubicBezTo>
                      <a:pt x="88466" y="170472"/>
                      <a:pt x="88466" y="170505"/>
                      <a:pt x="88531" y="170505"/>
                    </a:cubicBezTo>
                    <a:cubicBezTo>
                      <a:pt x="89214" y="170960"/>
                      <a:pt x="89984" y="171174"/>
                      <a:pt x="90744" y="171174"/>
                    </a:cubicBezTo>
                    <a:cubicBezTo>
                      <a:pt x="92271" y="171174"/>
                      <a:pt x="93760" y="170311"/>
                      <a:pt x="94436" y="168808"/>
                    </a:cubicBezTo>
                    <a:cubicBezTo>
                      <a:pt x="98089" y="160555"/>
                      <a:pt x="100046" y="151650"/>
                      <a:pt x="100111" y="142354"/>
                    </a:cubicBezTo>
                    <a:lnTo>
                      <a:pt x="99850" y="77049"/>
                    </a:lnTo>
                    <a:lnTo>
                      <a:pt x="99850" y="77049"/>
                    </a:lnTo>
                    <a:cubicBezTo>
                      <a:pt x="103895" y="79593"/>
                      <a:pt x="108071" y="81844"/>
                      <a:pt x="112474" y="83670"/>
                    </a:cubicBezTo>
                    <a:cubicBezTo>
                      <a:pt x="123206" y="88205"/>
                      <a:pt x="134591" y="90521"/>
                      <a:pt x="146301" y="90521"/>
                    </a:cubicBezTo>
                    <a:cubicBezTo>
                      <a:pt x="147410" y="90521"/>
                      <a:pt x="148454" y="90097"/>
                      <a:pt x="149237" y="89346"/>
                    </a:cubicBezTo>
                    <a:cubicBezTo>
                      <a:pt x="149987" y="88563"/>
                      <a:pt x="150411" y="87552"/>
                      <a:pt x="150411" y="86443"/>
                    </a:cubicBezTo>
                    <a:lnTo>
                      <a:pt x="150379" y="70231"/>
                    </a:lnTo>
                    <a:lnTo>
                      <a:pt x="150313" y="54345"/>
                    </a:lnTo>
                    <a:cubicBezTo>
                      <a:pt x="150281" y="49974"/>
                      <a:pt x="146301" y="49942"/>
                      <a:pt x="146236" y="49942"/>
                    </a:cubicBezTo>
                    <a:cubicBezTo>
                      <a:pt x="120955" y="49942"/>
                      <a:pt x="100177" y="29358"/>
                      <a:pt x="99981" y="4045"/>
                    </a:cubicBezTo>
                    <a:cubicBezTo>
                      <a:pt x="99981" y="2121"/>
                      <a:pt x="98546" y="131"/>
                      <a:pt x="9590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1" name="Google Shape;565;p46">
              <a:extLst>
                <a:ext uri="{FF2B5EF4-FFF2-40B4-BE49-F238E27FC236}">
                  <a16:creationId xmlns:a16="http://schemas.microsoft.com/office/drawing/2014/main" id="{1A809231-CE83-04A9-362E-614BC5A25FE8}"/>
                </a:ext>
              </a:extLst>
            </p:cNvPr>
            <p:cNvSpPr/>
            <p:nvPr/>
          </p:nvSpPr>
          <p:spPr>
            <a:xfrm>
              <a:off x="2238181" y="4120624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18" y="334"/>
                  </a:moveTo>
                  <a:cubicBezTo>
                    <a:pt x="8228" y="334"/>
                    <a:pt x="10514" y="2608"/>
                    <a:pt x="10514" y="5430"/>
                  </a:cubicBezTo>
                  <a:cubicBezTo>
                    <a:pt x="10514" y="8240"/>
                    <a:pt x="8228" y="10514"/>
                    <a:pt x="5418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18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3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3" y="1"/>
                    <a:pt x="54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8A03520-949E-4EBF-98AC-9CE006E429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1368" y="3171113"/>
            <a:ext cx="1306910" cy="1306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0950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0"/>
          <p:cNvSpPr txBox="1">
            <a:spLocks noGrp="1"/>
          </p:cNvSpPr>
          <p:nvPr>
            <p:ph type="title"/>
          </p:nvPr>
        </p:nvSpPr>
        <p:spPr>
          <a:xfrm>
            <a:off x="2904900" y="350231"/>
            <a:ext cx="33342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/>
              <a:t>Зелёная волна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9FFCEA3A-B11A-4916-B227-4846F1376A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0373" y="1195517"/>
            <a:ext cx="1124153" cy="1124153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133A7501-80EA-4557-BDF0-85ABB5434B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0351" y="2091851"/>
            <a:ext cx="3051649" cy="3051649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38D73C8F-80F1-4EF8-B316-B458B029AB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0788" y="1851905"/>
            <a:ext cx="1697530" cy="1697530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EABF6DCB-1774-4512-A5F2-4BD03891D5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1411" y="1236224"/>
            <a:ext cx="686273" cy="686273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05DE8601-ABD2-487A-90F6-B7141D8CF4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9635036">
            <a:off x="1378885" y="2435120"/>
            <a:ext cx="2236073" cy="2236073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B018A644-1DD5-46B4-BC48-E938E54492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566316" y="-448480"/>
            <a:ext cx="2170123" cy="2170123"/>
          </a:xfrm>
          <a:prstGeom prst="rect">
            <a:avLst/>
          </a:prstGeom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A4C26B35-39D0-4E81-BFAF-3AAF9131C0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57803" y="2148220"/>
            <a:ext cx="2348284" cy="234828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/>
              <a:t>Цели и задачи</a:t>
            </a:r>
            <a:endParaRPr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2078867-7431-435F-A601-420D931417F2}"/>
              </a:ext>
            </a:extLst>
          </p:cNvPr>
          <p:cNvSpPr txBox="1"/>
          <p:nvPr/>
        </p:nvSpPr>
        <p:spPr>
          <a:xfrm>
            <a:off x="720000" y="1278731"/>
            <a:ext cx="6945244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latin typeface="EB Garamond SemiBold" panose="020B0604020202020204" charset="0"/>
                <a:ea typeface="EB Garamond SemiBold" panose="020B0604020202020204" charset="0"/>
              </a:rPr>
              <a:t>Цель: Разработка алгоритма для настройки длительности фаз светофоров с максимизацией ширины и количества зелёных волн</a:t>
            </a:r>
          </a:p>
          <a:p>
            <a:endParaRPr lang="ru-RU" sz="2000" dirty="0">
              <a:latin typeface="EB Garamond SemiBold" panose="020B0604020202020204" charset="0"/>
              <a:ea typeface="EB Garamond SemiBold" panose="020B060402020202020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5EFE01-3B1C-47DA-BF97-FFDBFAC66873}"/>
              </a:ext>
            </a:extLst>
          </p:cNvPr>
          <p:cNvSpPr txBox="1"/>
          <p:nvPr/>
        </p:nvSpPr>
        <p:spPr>
          <a:xfrm>
            <a:off x="719999" y="2863176"/>
            <a:ext cx="7023825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latin typeface="EB Garamond SemiBold" panose="020B0604020202020204" charset="0"/>
                <a:ea typeface="EB Garamond SemiBold" panose="020B0604020202020204" charset="0"/>
              </a:rPr>
              <a:t>Задачи: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>
                <a:latin typeface="EB Garamond SemiBold" panose="020B0604020202020204" charset="0"/>
                <a:ea typeface="EB Garamond SemiBold" panose="020B0604020202020204" charset="0"/>
              </a:rPr>
              <a:t>Анализ фаз светофоров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>
                <a:latin typeface="EB Garamond SemiBold" panose="020B0604020202020204" charset="0"/>
                <a:ea typeface="EB Garamond SemiBold" panose="020B0604020202020204" charset="0"/>
              </a:rPr>
              <a:t>Поиск оптимальных временных сдвигов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>
                <a:latin typeface="EB Garamond SemiBold" panose="020B0604020202020204" charset="0"/>
                <a:ea typeface="EB Garamond SemiBold" panose="020B0604020202020204" charset="0"/>
              </a:rPr>
              <a:t>Визуализация результатов</a:t>
            </a:r>
          </a:p>
          <a:p>
            <a:endParaRPr lang="ru-RU" dirty="0">
              <a:latin typeface="EB Garamond SemiBold" panose="020B0604020202020204" charset="0"/>
              <a:ea typeface="EB Garamond SemiBold" panose="020B0604020202020204" charset="0"/>
            </a:endParaRPr>
          </a:p>
          <a:p>
            <a:endParaRPr lang="ru-RU" dirty="0">
              <a:latin typeface="EB Garamond SemiBold" panose="020B0604020202020204" charset="0"/>
              <a:ea typeface="EB Garamond SemiBold" panose="020B0604020202020204" charset="0"/>
            </a:endParaRPr>
          </a:p>
        </p:txBody>
      </p:sp>
      <p:sp>
        <p:nvSpPr>
          <p:cNvPr id="4" name="AutoShape 4" descr="Более 11 600 работ на тему «красный свет сигнал светофора»: стоковые фото,  картинки и изображения royalty-free - iStock">
            <a:extLst>
              <a:ext uri="{FF2B5EF4-FFF2-40B4-BE49-F238E27FC236}">
                <a16:creationId xmlns:a16="http://schemas.microsoft.com/office/drawing/2014/main" id="{097C4F63-C12D-4AF5-AC8F-98774D48436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4900258F-E11D-450F-847E-5A314F572E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0873" y="3614737"/>
            <a:ext cx="886254" cy="88625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6"/>
          <p:cNvSpPr txBox="1">
            <a:spLocks noGrp="1"/>
          </p:cNvSpPr>
          <p:nvPr>
            <p:ph type="title"/>
          </p:nvPr>
        </p:nvSpPr>
        <p:spPr>
          <a:xfrm>
            <a:off x="1526910" y="290233"/>
            <a:ext cx="5754600" cy="108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000" dirty="0"/>
              <a:t>Методология</a:t>
            </a:r>
            <a:endParaRPr sz="4000" dirty="0"/>
          </a:p>
        </p:txBody>
      </p:sp>
      <p:sp>
        <p:nvSpPr>
          <p:cNvPr id="33" name="Подзаголовок 32">
            <a:extLst>
              <a:ext uri="{FF2B5EF4-FFF2-40B4-BE49-F238E27FC236}">
                <a16:creationId xmlns:a16="http://schemas.microsoft.com/office/drawing/2014/main" id="{272A895F-6C22-4072-A479-8760FE8926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04210" y="1676428"/>
            <a:ext cx="3004428" cy="505993"/>
          </a:xfrm>
        </p:spPr>
        <p:txBody>
          <a:bodyPr/>
          <a:lstStyle/>
          <a:p>
            <a:r>
              <a:rPr lang="ru-RU" dirty="0">
                <a:latin typeface="EB Garamond SemiBold" panose="020B0604020202020204" charset="0"/>
                <a:ea typeface="EB Garamond SemiBold" panose="020B0604020202020204" charset="0"/>
              </a:rPr>
              <a:t>Ключевые этапы</a:t>
            </a:r>
          </a:p>
        </p:txBody>
      </p:sp>
      <p:sp>
        <p:nvSpPr>
          <p:cNvPr id="34" name="Прямоугольник 33">
            <a:extLst>
              <a:ext uri="{FF2B5EF4-FFF2-40B4-BE49-F238E27FC236}">
                <a16:creationId xmlns:a16="http://schemas.microsoft.com/office/drawing/2014/main" id="{C2A48A8D-BD44-43B4-87EE-1548F97FE1A2}"/>
              </a:ext>
            </a:extLst>
          </p:cNvPr>
          <p:cNvSpPr/>
          <p:nvPr/>
        </p:nvSpPr>
        <p:spPr>
          <a:xfrm>
            <a:off x="4097543" y="2321525"/>
            <a:ext cx="4572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buFont typeface="+mj-lt"/>
              <a:buAutoNum type="arabicPeriod"/>
            </a:pPr>
            <a:r>
              <a:rPr lang="ru-RU" dirty="0">
                <a:solidFill>
                  <a:srgbClr val="404040"/>
                </a:solidFill>
                <a:latin typeface="EB Garamond SemiBold" panose="020B0604020202020204" charset="0"/>
                <a:ea typeface="EB Garamond SemiBold" panose="020B0604020202020204" charset="0"/>
              </a:rPr>
              <a:t>Моделирование перекрёстков</a:t>
            </a:r>
          </a:p>
          <a:p>
            <a:pPr algn="just">
              <a:buFont typeface="+mj-lt"/>
              <a:buAutoNum type="arabicPeriod"/>
            </a:pPr>
            <a:endParaRPr lang="ru-RU" dirty="0">
              <a:solidFill>
                <a:srgbClr val="404040"/>
              </a:solidFill>
              <a:latin typeface="EB Garamond SemiBold" panose="020B0604020202020204" charset="0"/>
              <a:ea typeface="EB Garamond SemiBold" panose="020B0604020202020204" charset="0"/>
            </a:endParaRPr>
          </a:p>
          <a:p>
            <a:pPr algn="just">
              <a:buFont typeface="+mj-lt"/>
              <a:buAutoNum type="arabicPeriod"/>
            </a:pPr>
            <a:r>
              <a:rPr lang="ru-RU" dirty="0">
                <a:solidFill>
                  <a:srgbClr val="404040"/>
                </a:solidFill>
                <a:latin typeface="EB Garamond SemiBold" panose="020B0604020202020204" charset="0"/>
                <a:ea typeface="EB Garamond SemiBold" panose="020B0604020202020204" charset="0"/>
              </a:rPr>
              <a:t>Обнаружение зелёных волн</a:t>
            </a:r>
          </a:p>
          <a:p>
            <a:pPr algn="just">
              <a:buFont typeface="+mj-lt"/>
              <a:buAutoNum type="arabicPeriod"/>
            </a:pPr>
            <a:endParaRPr lang="ru-RU" dirty="0">
              <a:solidFill>
                <a:srgbClr val="404040"/>
              </a:solidFill>
              <a:latin typeface="EB Garamond SemiBold" panose="020B0604020202020204" charset="0"/>
              <a:ea typeface="EB Garamond SemiBold" panose="020B0604020202020204" charset="0"/>
            </a:endParaRPr>
          </a:p>
          <a:p>
            <a:pPr algn="just">
              <a:buFont typeface="+mj-lt"/>
              <a:buAutoNum type="arabicPeriod"/>
            </a:pPr>
            <a:r>
              <a:rPr lang="ru-RU" dirty="0">
                <a:solidFill>
                  <a:srgbClr val="404040"/>
                </a:solidFill>
                <a:latin typeface="EB Garamond SemiBold" panose="020B0604020202020204" charset="0"/>
                <a:ea typeface="EB Garamond SemiBold" panose="020B0604020202020204" charset="0"/>
              </a:rPr>
              <a:t>Оптимизация смещений </a:t>
            </a:r>
          </a:p>
          <a:p>
            <a:pPr algn="just">
              <a:buFont typeface="+mj-lt"/>
              <a:buAutoNum type="arabicPeriod"/>
            </a:pPr>
            <a:endParaRPr lang="ru-RU" dirty="0">
              <a:solidFill>
                <a:srgbClr val="404040"/>
              </a:solidFill>
              <a:latin typeface="EB Garamond SemiBold" panose="020B0604020202020204" charset="0"/>
              <a:ea typeface="EB Garamond SemiBold" panose="020B0604020202020204" charset="0"/>
            </a:endParaRPr>
          </a:p>
          <a:p>
            <a:pPr algn="just">
              <a:buFont typeface="+mj-lt"/>
              <a:buAutoNum type="arabicPeriod"/>
            </a:pPr>
            <a:r>
              <a:rPr lang="ru-RU" dirty="0">
                <a:solidFill>
                  <a:srgbClr val="404040"/>
                </a:solidFill>
                <a:latin typeface="EB Garamond SemiBold" panose="020B0604020202020204" charset="0"/>
                <a:ea typeface="EB Garamond SemiBold" panose="020B0604020202020204" charset="0"/>
              </a:rPr>
              <a:t>Визуализация пространственно-временных диаграмм</a:t>
            </a:r>
          </a:p>
          <a:p>
            <a:br>
              <a:rPr lang="ru-RU" dirty="0"/>
            </a:br>
            <a:endParaRPr lang="ru-RU" dirty="0"/>
          </a:p>
        </p:txBody>
      </p:sp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250D418F-6F33-4829-9034-9699871948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0906" y="2260726"/>
            <a:ext cx="388675" cy="388675"/>
          </a:xfrm>
          <a:prstGeom prst="rect">
            <a:avLst/>
          </a:prstGeom>
        </p:spPr>
      </p:pic>
      <p:sp>
        <p:nvSpPr>
          <p:cNvPr id="37" name="Полилиния: фигура 36">
            <a:extLst>
              <a:ext uri="{FF2B5EF4-FFF2-40B4-BE49-F238E27FC236}">
                <a16:creationId xmlns:a16="http://schemas.microsoft.com/office/drawing/2014/main" id="{CE981B57-4EB5-4EAA-B8C8-A3261B0A4871}"/>
              </a:ext>
            </a:extLst>
          </p:cNvPr>
          <p:cNvSpPr/>
          <p:nvPr/>
        </p:nvSpPr>
        <p:spPr>
          <a:xfrm>
            <a:off x="6791265" y="2795028"/>
            <a:ext cx="1076632" cy="196376"/>
          </a:xfrm>
          <a:custGeom>
            <a:avLst/>
            <a:gdLst>
              <a:gd name="connsiteX0" fmla="*/ 0 w 1076632"/>
              <a:gd name="connsiteY0" fmla="*/ 196376 h 196376"/>
              <a:gd name="connsiteX1" fmla="*/ 66368 w 1076632"/>
              <a:gd name="connsiteY1" fmla="*/ 34144 h 196376"/>
              <a:gd name="connsiteX2" fmla="*/ 206477 w 1076632"/>
              <a:gd name="connsiteY2" fmla="*/ 12021 h 196376"/>
              <a:gd name="connsiteX3" fmla="*/ 250723 w 1076632"/>
              <a:gd name="connsiteY3" fmla="*/ 181628 h 196376"/>
              <a:gd name="connsiteX4" fmla="*/ 412955 w 1076632"/>
              <a:gd name="connsiteY4" fmla="*/ 56266 h 196376"/>
              <a:gd name="connsiteX5" fmla="*/ 530942 w 1076632"/>
              <a:gd name="connsiteY5" fmla="*/ 19395 h 196376"/>
              <a:gd name="connsiteX6" fmla="*/ 582561 w 1076632"/>
              <a:gd name="connsiteY6" fmla="*/ 181628 h 196376"/>
              <a:gd name="connsiteX7" fmla="*/ 707923 w 1076632"/>
              <a:gd name="connsiteY7" fmla="*/ 56266 h 196376"/>
              <a:gd name="connsiteX8" fmla="*/ 855407 w 1076632"/>
              <a:gd name="connsiteY8" fmla="*/ 12021 h 196376"/>
              <a:gd name="connsiteX9" fmla="*/ 929148 w 1076632"/>
              <a:gd name="connsiteY9" fmla="*/ 166879 h 196376"/>
              <a:gd name="connsiteX10" fmla="*/ 1076632 w 1076632"/>
              <a:gd name="connsiteY10" fmla="*/ 115260 h 196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76632" h="196376">
                <a:moveTo>
                  <a:pt x="0" y="196376"/>
                </a:moveTo>
                <a:cubicBezTo>
                  <a:pt x="15977" y="130623"/>
                  <a:pt x="31955" y="64870"/>
                  <a:pt x="66368" y="34144"/>
                </a:cubicBezTo>
                <a:cubicBezTo>
                  <a:pt x="100781" y="3418"/>
                  <a:pt x="175751" y="-12560"/>
                  <a:pt x="206477" y="12021"/>
                </a:cubicBezTo>
                <a:cubicBezTo>
                  <a:pt x="237203" y="36602"/>
                  <a:pt x="216310" y="174254"/>
                  <a:pt x="250723" y="181628"/>
                </a:cubicBezTo>
                <a:cubicBezTo>
                  <a:pt x="285136" y="189002"/>
                  <a:pt x="366252" y="83305"/>
                  <a:pt x="412955" y="56266"/>
                </a:cubicBezTo>
                <a:cubicBezTo>
                  <a:pt x="459658" y="29227"/>
                  <a:pt x="502674" y="-1499"/>
                  <a:pt x="530942" y="19395"/>
                </a:cubicBezTo>
                <a:cubicBezTo>
                  <a:pt x="559210" y="40289"/>
                  <a:pt x="553064" y="175483"/>
                  <a:pt x="582561" y="181628"/>
                </a:cubicBezTo>
                <a:cubicBezTo>
                  <a:pt x="612058" y="187773"/>
                  <a:pt x="662449" y="84534"/>
                  <a:pt x="707923" y="56266"/>
                </a:cubicBezTo>
                <a:cubicBezTo>
                  <a:pt x="753397" y="27998"/>
                  <a:pt x="818536" y="-6414"/>
                  <a:pt x="855407" y="12021"/>
                </a:cubicBezTo>
                <a:cubicBezTo>
                  <a:pt x="892278" y="30456"/>
                  <a:pt x="892277" y="149672"/>
                  <a:pt x="929148" y="166879"/>
                </a:cubicBezTo>
                <a:cubicBezTo>
                  <a:pt x="966019" y="184085"/>
                  <a:pt x="1000432" y="134924"/>
                  <a:pt x="1076632" y="115260"/>
                </a:cubicBezTo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9" name="Рисунок 38">
            <a:extLst>
              <a:ext uri="{FF2B5EF4-FFF2-40B4-BE49-F238E27FC236}">
                <a16:creationId xmlns:a16="http://schemas.microsoft.com/office/drawing/2014/main" id="{408F9A15-AD50-43CD-82C4-DBEAD3D75E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2293" y="3110447"/>
            <a:ext cx="377288" cy="377288"/>
          </a:xfrm>
          <a:prstGeom prst="rect">
            <a:avLst/>
          </a:prstGeom>
        </p:spPr>
      </p:pic>
      <p:pic>
        <p:nvPicPr>
          <p:cNvPr id="40" name="Рисунок 39">
            <a:extLst>
              <a:ext uri="{FF2B5EF4-FFF2-40B4-BE49-F238E27FC236}">
                <a16:creationId xmlns:a16="http://schemas.microsoft.com/office/drawing/2014/main" id="{ABEBE5C5-3433-4DEE-9959-5F3E201002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0899" y="3517980"/>
            <a:ext cx="377288" cy="377288"/>
          </a:xfrm>
          <a:prstGeom prst="rect">
            <a:avLst/>
          </a:prstGeom>
        </p:spPr>
      </p:pic>
      <p:sp>
        <p:nvSpPr>
          <p:cNvPr id="41" name="Прямоугольник 40">
            <a:extLst>
              <a:ext uri="{FF2B5EF4-FFF2-40B4-BE49-F238E27FC236}">
                <a16:creationId xmlns:a16="http://schemas.microsoft.com/office/drawing/2014/main" id="{9D5AD4CE-6E44-45E9-AB00-05D9DDA17901}"/>
              </a:ext>
            </a:extLst>
          </p:cNvPr>
          <p:cNvSpPr/>
          <p:nvPr/>
        </p:nvSpPr>
        <p:spPr>
          <a:xfrm>
            <a:off x="1120619" y="1557841"/>
            <a:ext cx="230838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>
                <a:solidFill>
                  <a:srgbClr val="404040"/>
                </a:solidFill>
                <a:latin typeface="EB Garamond SemiBold" panose="020B0604020202020204" charset="0"/>
                <a:ea typeface="EB Garamond SemiBold" panose="020B0604020202020204" charset="0"/>
              </a:rPr>
              <a:t>Графоаналитический метод (метод перебора)</a:t>
            </a:r>
            <a:endParaRPr lang="ru-RU" sz="1600" dirty="0">
              <a:latin typeface="EB Garamond SemiBold" panose="020B0604020202020204" charset="0"/>
              <a:ea typeface="EB Garamond SemiBold" panose="020B0604020202020204" charset="0"/>
            </a:endParaRPr>
          </a:p>
        </p:txBody>
      </p:sp>
      <p:pic>
        <p:nvPicPr>
          <p:cNvPr id="48" name="Рисунок 47">
            <a:extLst>
              <a:ext uri="{FF2B5EF4-FFF2-40B4-BE49-F238E27FC236}">
                <a16:creationId xmlns:a16="http://schemas.microsoft.com/office/drawing/2014/main" id="{F45129DF-C54B-4073-AFDC-7EB5FB215C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67859" y="2276183"/>
            <a:ext cx="1430441" cy="1430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5374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9"/>
          <p:cNvSpPr txBox="1">
            <a:spLocks noGrp="1"/>
          </p:cNvSpPr>
          <p:nvPr>
            <p:ph type="title"/>
          </p:nvPr>
        </p:nvSpPr>
        <p:spPr>
          <a:xfrm>
            <a:off x="2970550" y="225050"/>
            <a:ext cx="406008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b="1" dirty="0"/>
              <a:t>Блок схема алгоритма</a:t>
            </a:r>
            <a:endParaRPr lang="ru-RU" dirty="0">
              <a:latin typeface="EB Garamond SemiBold" panose="00000700000000000000" pitchFamily="2" charset="0"/>
              <a:ea typeface="EB Garamond SemiBold" panose="00000700000000000000" pitchFamily="2" charset="0"/>
            </a:endParaRPr>
          </a:p>
        </p:txBody>
      </p:sp>
      <p:pic>
        <p:nvPicPr>
          <p:cNvPr id="234" name="Google Shape;234;p29"/>
          <p:cNvPicPr preferRelativeResize="0"/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 rot="10800000">
            <a:off x="7590900" y="797750"/>
            <a:ext cx="1935800" cy="2961851"/>
          </a:xfrm>
          <a:prstGeom prst="rect">
            <a:avLst/>
          </a:prstGeom>
          <a:noFill/>
          <a:ln>
            <a:noFill/>
          </a:ln>
          <a:effectLst>
            <a:outerShdw blurRad="571500" dist="371475" dir="5340000" algn="bl" rotWithShape="0">
              <a:srgbClr val="000000">
                <a:alpha val="55000"/>
              </a:srgbClr>
            </a:outerShdw>
          </a:effectLst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BFDF20D4-4772-4864-B1BF-918212D734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8224" y="369187"/>
            <a:ext cx="5059283" cy="440512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>
          <a:extLst>
            <a:ext uri="{FF2B5EF4-FFF2-40B4-BE49-F238E27FC236}">
              <a16:creationId xmlns:a16="http://schemas.microsoft.com/office/drawing/2014/main" id="{1FA0B899-D70B-B93C-90A0-6C97F42934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0">
            <a:extLst>
              <a:ext uri="{FF2B5EF4-FFF2-40B4-BE49-F238E27FC236}">
                <a16:creationId xmlns:a16="http://schemas.microsoft.com/office/drawing/2014/main" id="{E27C1D92-9ACC-A8C4-A9AC-9953136276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50193" y="51098"/>
            <a:ext cx="6672263" cy="114493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ru-RU" sz="4800" dirty="0">
                <a:solidFill>
                  <a:srgbClr val="404040"/>
                </a:solidFill>
                <a:latin typeface="EB Garamond SemiBold" panose="020B0604020202020204" charset="0"/>
                <a:ea typeface="EB Garamond SemiBold" panose="020B0604020202020204" charset="0"/>
              </a:rPr>
              <a:t>Достоинства алгоритма </a:t>
            </a:r>
            <a:endParaRPr lang="ru-RU" sz="4800" dirty="0">
              <a:latin typeface="EB Garamond SemiBold" panose="020B0604020202020204" charset="0"/>
              <a:ea typeface="EB Garamond SemiBold" panose="020B0604020202020204" charset="0"/>
            </a:endParaRPr>
          </a:p>
        </p:txBody>
      </p:sp>
      <p:pic>
        <p:nvPicPr>
          <p:cNvPr id="21" name="Google Shape;241;p30" hidden="1">
            <a:extLst>
              <a:ext uri="{FF2B5EF4-FFF2-40B4-BE49-F238E27FC236}">
                <a16:creationId xmlns:a16="http://schemas.microsoft.com/office/drawing/2014/main" id="{51EA10B8-9EE2-9C0D-844A-7E39CAE10FCF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rcRect l="22485" r="22485"/>
          <a:stretch/>
        </p:blipFill>
        <p:spPr>
          <a:xfrm>
            <a:off x="1635377" y="2548262"/>
            <a:ext cx="2025115" cy="2453319"/>
          </a:xfrm>
          <a:prstGeom prst="round2SameRect">
            <a:avLst>
              <a:gd name="adj1" fmla="val 50000"/>
              <a:gd name="adj2" fmla="val 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D4BA6099-6B05-47CE-985E-0F9C9013D94F}"/>
              </a:ext>
            </a:extLst>
          </p:cNvPr>
          <p:cNvSpPr txBox="1"/>
          <p:nvPr/>
        </p:nvSpPr>
        <p:spPr>
          <a:xfrm>
            <a:off x="1000125" y="2115533"/>
            <a:ext cx="401478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4800" dirty="0">
                <a:latin typeface="EB Garamond SemiBold" panose="020B0604020202020204" charset="0"/>
                <a:ea typeface="EB Garamond SemiBold" panose="020B0604020202020204" charset="0"/>
              </a:rPr>
              <a:t>Точность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4800" dirty="0">
                <a:latin typeface="EB Garamond SemiBold" panose="020B0604020202020204" charset="0"/>
                <a:ea typeface="EB Garamond SemiBold" panose="020B0604020202020204" charset="0"/>
              </a:rPr>
              <a:t>Устойчивость</a:t>
            </a:r>
          </a:p>
        </p:txBody>
      </p:sp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3BCABC06-C126-4012-A3CE-2C32A5595C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5134" y="1196029"/>
            <a:ext cx="1582023" cy="1582023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823B1578-B32A-4CD1-ABDF-E3DFB5FE29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8432" y="3061582"/>
            <a:ext cx="1888725" cy="188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2321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/>
          <p:cNvSpPr txBox="1">
            <a:spLocks noGrp="1"/>
          </p:cNvSpPr>
          <p:nvPr>
            <p:ph type="title"/>
          </p:nvPr>
        </p:nvSpPr>
        <p:spPr>
          <a:xfrm>
            <a:off x="3058928" y="34196"/>
            <a:ext cx="3278700" cy="144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Недостатки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A50D4DA5-56BC-4155-A8CD-E2F41EA104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676" y="1794058"/>
            <a:ext cx="2634307" cy="2634307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EA9645A1-E6DF-4730-BD08-CFDF036C8F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3272" y="372957"/>
            <a:ext cx="2205478" cy="2205478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146C7271-6E82-4806-86FB-2A907CEBE9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5218" y="2685306"/>
            <a:ext cx="883936" cy="970026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312130D4-AEEA-4E43-AE01-6277CC33D5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36772" y="2297823"/>
            <a:ext cx="883936" cy="970026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4633932F-90F4-46FD-9F54-2F0418CD6C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2828" y="3232749"/>
            <a:ext cx="883936" cy="970026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E38A827E-E9B3-46A1-951E-09C78EE33E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7985" y="3579225"/>
            <a:ext cx="883936" cy="970026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A5820ECD-75C9-491C-8050-7EC0B79945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21346" y="2165143"/>
            <a:ext cx="883936" cy="970026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092A731F-A48C-43E5-AC10-33F3AECAC2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34792" y="3188998"/>
            <a:ext cx="883936" cy="970026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486EC557-B5E2-4D40-B5CF-DE25001713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5924" y="3534539"/>
            <a:ext cx="883936" cy="970026"/>
          </a:xfrm>
          <a:prstGeom prst="rect">
            <a:avLst/>
          </a:prstGeom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33F0040D-CC69-47FB-BB1A-E1765D825D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64600" y="3458339"/>
            <a:ext cx="883936" cy="970026"/>
          </a:xfrm>
          <a:prstGeom prst="rect">
            <a:avLst/>
          </a:prstGeom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E9857D2D-D55E-4557-BB71-C567E903AC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71356" y="2786077"/>
            <a:ext cx="883936" cy="970026"/>
          </a:xfrm>
          <a:prstGeom prst="rect">
            <a:avLst/>
          </a:prstGeom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740FE113-F023-45EE-8EEC-D852998795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5178" y="1928161"/>
            <a:ext cx="883936" cy="970026"/>
          </a:xfrm>
          <a:prstGeom prst="rect">
            <a:avLst/>
          </a:prstGeom>
        </p:spPr>
      </p:pic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CBA05F76-A395-4577-A903-31739B5F55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97185" y="1421717"/>
            <a:ext cx="883936" cy="970026"/>
          </a:xfrm>
          <a:prstGeom prst="rect">
            <a:avLst/>
          </a:prstGeom>
        </p:spPr>
      </p:pic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6C894C4F-754A-42EF-8714-FF9254E391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08675" y="1135481"/>
            <a:ext cx="883936" cy="970026"/>
          </a:xfrm>
          <a:prstGeom prst="rect">
            <a:avLst/>
          </a:prstGeom>
        </p:spPr>
      </p:pic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0145929F-9C67-489B-8DF3-132C9E6932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90708" y="258841"/>
            <a:ext cx="883936" cy="97002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92EF05F-2A9D-4D9D-9146-3BBCBB1D1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8419" y="185738"/>
            <a:ext cx="4415269" cy="1124674"/>
          </a:xfrm>
        </p:spPr>
        <p:txBody>
          <a:bodyPr/>
          <a:lstStyle/>
          <a:p>
            <a:r>
              <a:rPr lang="ru-RU" sz="4800" dirty="0"/>
              <a:t>Технологии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FDA929F-6C80-4F9A-82F4-77F4E9B16B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6294" y="2193925"/>
            <a:ext cx="2262187" cy="2262187"/>
          </a:xfrm>
          <a:prstGeom prst="rect">
            <a:avLst/>
          </a:prstGeom>
        </p:spPr>
      </p:pic>
      <p:pic>
        <p:nvPicPr>
          <p:cNvPr id="3074" name="Picture 2" descr="Matplotlib Python. So in this blog we will learn how to… | by Padmashree  Jha | Medium">
            <a:extLst>
              <a:ext uri="{FF2B5EF4-FFF2-40B4-BE49-F238E27FC236}">
                <a16:creationId xmlns:a16="http://schemas.microsoft.com/office/drawing/2014/main" id="{D37B00FD-6E5E-418B-A619-24A4B767BE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187" y="3325019"/>
            <a:ext cx="5375906" cy="1289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DF8B20C-AAD2-423A-AFDD-90FD1FA354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2756" y="1488474"/>
            <a:ext cx="3376431" cy="1410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0015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4BC0E22-A9DE-4BC2-91BC-84D2106CAF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9774" y="2069995"/>
            <a:ext cx="5924451" cy="290205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649A982-3870-4698-9137-A751183F6D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4963" y="329807"/>
            <a:ext cx="4114074" cy="1352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028770"/>
      </p:ext>
    </p:extLst>
  </p:cSld>
  <p:clrMapOvr>
    <a:masterClrMapping/>
  </p:clrMapOvr>
</p:sld>
</file>

<file path=ppt/theme/theme1.xml><?xml version="1.0" encoding="utf-8"?>
<a:theme xmlns:a="http://schemas.openxmlformats.org/drawingml/2006/main" name="Clean Aesthetic Company Profile by Slidesgo">
  <a:themeElements>
    <a:clrScheme name="Simple Light">
      <a:dk1>
        <a:srgbClr val="4A3C30"/>
      </a:dk1>
      <a:lt1>
        <a:srgbClr val="F6F3EC"/>
      </a:lt1>
      <a:dk2>
        <a:srgbClr val="E9D9C8"/>
      </a:dk2>
      <a:lt2>
        <a:srgbClr val="9D6F4D"/>
      </a:lt2>
      <a:accent1>
        <a:srgbClr val="967860"/>
      </a:accent1>
      <a:accent2>
        <a:srgbClr val="9F9685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202124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898</TotalTime>
  <Words>121</Words>
  <Application>Microsoft Office PowerPoint</Application>
  <PresentationFormat>Экран (16:9)</PresentationFormat>
  <Paragraphs>34</Paragraphs>
  <Slides>13</Slides>
  <Notes>7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19" baseType="lpstr">
      <vt:lpstr>Alegreya Sans Medium</vt:lpstr>
      <vt:lpstr>EB Garamond SemiBold</vt:lpstr>
      <vt:lpstr>EB Garamond</vt:lpstr>
      <vt:lpstr>Arial</vt:lpstr>
      <vt:lpstr>Nunito Light</vt:lpstr>
      <vt:lpstr>Clean Aesthetic Company Profile by Slidesgo</vt:lpstr>
      <vt:lpstr>Нахождение зелёной волны графоаналитическим методом (метод перебора) </vt:lpstr>
      <vt:lpstr>Зелёная волна</vt:lpstr>
      <vt:lpstr>Цели и задачи</vt:lpstr>
      <vt:lpstr>Методология</vt:lpstr>
      <vt:lpstr>Блок схема алгоритма</vt:lpstr>
      <vt:lpstr>Достоинства алгоритма </vt:lpstr>
      <vt:lpstr>Недостатки</vt:lpstr>
      <vt:lpstr>Технологии</vt:lpstr>
      <vt:lpstr>Презентация PowerPoint</vt:lpstr>
      <vt:lpstr>Презентация PowerPoint</vt:lpstr>
      <vt:lpstr>Презентация PowerPoint</vt:lpstr>
      <vt:lpstr>Итоги 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Нахождение зелёной волны графоаналитическим методом (метод перебора)</dc:title>
  <dc:creator>teman</dc:creator>
  <cp:lastModifiedBy>temanking@29.ru</cp:lastModifiedBy>
  <cp:revision>21</cp:revision>
  <dcterms:modified xsi:type="dcterms:W3CDTF">2025-07-05T01:20:19Z</dcterms:modified>
</cp:coreProperties>
</file>